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80" r:id="rId19"/>
    <p:sldId id="279" r:id="rId20"/>
    <p:sldId id="281" r:id="rId21"/>
    <p:sldId id="283" r:id="rId22"/>
    <p:sldId id="284" r:id="rId23"/>
    <p:sldId id="282" r:id="rId24"/>
    <p:sldId id="285" r:id="rId25"/>
    <p:sldId id="286" r:id="rId26"/>
    <p:sldId id="287" r:id="rId27"/>
    <p:sldId id="288" r:id="rId28"/>
    <p:sldId id="260" r:id="rId29"/>
  </p:sldIdLst>
  <p:sldSz cx="10058400" cy="7772400"/>
  <p:notesSz cx="6858000" cy="9144000"/>
  <p:embeddedFontLst>
    <p:embeddedFont>
      <p:font typeface="Comic Sans MS" pitchFamily="66" charset="0"/>
      <p:regular r:id="rId31"/>
      <p:bold r:id="rId32"/>
      <p:italic r:id="rId33"/>
      <p:boldItalic r:id="rId34"/>
    </p:embeddedFont>
    <p:embeddedFont>
      <p:font typeface="Calibri" pitchFamily="34" charset="0"/>
      <p:regular r:id="rId35"/>
      <p:bold r:id="rId36"/>
      <p:italic r:id="rId37"/>
      <p:boldItalic r:id="rId38"/>
    </p:embeddedFont>
    <p:embeddedFont>
      <p:font typeface="Tahoma" pitchFamily="3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2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-1358" y="-86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5EBC11-3B31-4096-A4B8-EE62B0FA0CAD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9A9CA8-1622-4BD1-BD3B-97BBCFD0E1BE}">
      <dgm:prSet phldrT="[Text]"/>
      <dgm:spPr/>
      <dgm:t>
        <a:bodyPr/>
        <a:lstStyle/>
        <a:p>
          <a:r>
            <a:rPr lang="en-US" altLang="en-US" smtClean="0">
              <a:latin typeface="+mn-lt"/>
              <a:cs typeface="Times New Roman" panose="02020603050405020304" pitchFamily="18" charset="0"/>
            </a:rPr>
            <a:t>C </a:t>
          </a:r>
          <a:r>
            <a:rPr lang="en-US" altLang="en-US" smtClean="0">
              <a:latin typeface="+mn-lt"/>
            </a:rPr>
            <a:t>được dùng để lập trình hệ thống</a:t>
          </a:r>
          <a:endParaRPr lang="en-US">
            <a:latin typeface="+mn-lt"/>
          </a:endParaRPr>
        </a:p>
      </dgm:t>
    </dgm:pt>
    <dgm:pt modelId="{17536B64-C121-492F-A945-7689066FF768}" type="parTrans" cxnId="{61969CA7-1EFF-4960-901A-6A2756640DF8}">
      <dgm:prSet/>
      <dgm:spPr/>
      <dgm:t>
        <a:bodyPr/>
        <a:lstStyle/>
        <a:p>
          <a:endParaRPr lang="en-US"/>
        </a:p>
      </dgm:t>
    </dgm:pt>
    <dgm:pt modelId="{095A37F6-BE0D-40D2-B49D-C8F72DC8637D}" type="sibTrans" cxnId="{61969CA7-1EFF-4960-901A-6A2756640DF8}">
      <dgm:prSet/>
      <dgm:spPr/>
      <dgm:t>
        <a:bodyPr/>
        <a:lstStyle/>
        <a:p>
          <a:endParaRPr lang="en-US"/>
        </a:p>
      </dgm:t>
    </dgm:pt>
    <dgm:pt modelId="{FC8E3A3F-DAE1-4183-9AC5-D1E2970FC99C}">
      <dgm:prSet phldrT="[Text]"/>
      <dgm:spPr/>
      <dgm:t>
        <a:bodyPr/>
        <a:lstStyle/>
        <a:p>
          <a:r>
            <a:rPr lang="en-US" altLang="en-US" smtClean="0">
              <a:latin typeface="+mn-lt"/>
            </a:rPr>
            <a:t>Một chương trình hệ thống làm thành một phần hệ điều hành hoặc các tiện ích hỗ trợ của hệ điều hành</a:t>
          </a:r>
          <a:endParaRPr lang="en-US">
            <a:latin typeface="+mn-lt"/>
          </a:endParaRPr>
        </a:p>
      </dgm:t>
    </dgm:pt>
    <dgm:pt modelId="{E99E1BBA-FDCA-4770-BE08-8C16963F3CCF}" type="parTrans" cxnId="{2C2F739C-C82A-4803-BD67-6C44F2260044}">
      <dgm:prSet/>
      <dgm:spPr/>
      <dgm:t>
        <a:bodyPr/>
        <a:lstStyle/>
        <a:p>
          <a:endParaRPr lang="en-US"/>
        </a:p>
      </dgm:t>
    </dgm:pt>
    <dgm:pt modelId="{5F9CAC4D-2F7C-46FD-8085-D024ED455882}" type="sibTrans" cxnId="{2C2F739C-C82A-4803-BD67-6C44F2260044}">
      <dgm:prSet/>
      <dgm:spPr/>
      <dgm:t>
        <a:bodyPr/>
        <a:lstStyle/>
        <a:p>
          <a:endParaRPr lang="en-US"/>
        </a:p>
      </dgm:t>
    </dgm:pt>
    <dgm:pt modelId="{2A45D073-24D2-4870-B615-E824A177B0D5}">
      <dgm:prSet phldrT="[Text]"/>
      <dgm:spPr/>
      <dgm:t>
        <a:bodyPr/>
        <a:lstStyle/>
        <a:p>
          <a:r>
            <a:rPr lang="en-US" altLang="en-US" smtClean="0">
              <a:latin typeface="+mn-lt"/>
            </a:rPr>
            <a:t>Hệ điều hành (Operating Systems), trình thông dịch (Interpreters), trình soạn thảo (Editors), trình Hợp Ngữ (Assembly) được gọi là chương trình hệ thống</a:t>
          </a:r>
          <a:endParaRPr lang="en-US">
            <a:latin typeface="+mn-lt"/>
          </a:endParaRPr>
        </a:p>
      </dgm:t>
    </dgm:pt>
    <dgm:pt modelId="{2B004C4B-5036-4633-B5B1-2935415D7602}" type="parTrans" cxnId="{29AD66B2-0595-4886-9906-6D7F1C0CDB82}">
      <dgm:prSet/>
      <dgm:spPr/>
      <dgm:t>
        <a:bodyPr/>
        <a:lstStyle/>
        <a:p>
          <a:endParaRPr lang="en-US"/>
        </a:p>
      </dgm:t>
    </dgm:pt>
    <dgm:pt modelId="{A2080F2A-7779-48A0-8525-78B9EB6895AE}" type="sibTrans" cxnId="{29AD66B2-0595-4886-9906-6D7F1C0CDB82}">
      <dgm:prSet/>
      <dgm:spPr/>
      <dgm:t>
        <a:bodyPr/>
        <a:lstStyle/>
        <a:p>
          <a:endParaRPr lang="en-US"/>
        </a:p>
      </dgm:t>
    </dgm:pt>
    <dgm:pt modelId="{F376FCA5-DD60-41CB-B304-77FB690E60E4}">
      <dgm:prSet/>
      <dgm:spPr/>
      <dgm:t>
        <a:bodyPr/>
        <a:lstStyle/>
        <a:p>
          <a:r>
            <a:rPr lang="en-US" altLang="en-US" dirty="0" err="1" smtClean="0">
              <a:latin typeface="+mn-lt"/>
            </a:rPr>
            <a:t>Hệ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điều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hành</a:t>
          </a:r>
          <a:r>
            <a:rPr lang="en-US" altLang="en-US" dirty="0" smtClean="0">
              <a:latin typeface="+mn-lt"/>
            </a:rPr>
            <a:t> UNIX </a:t>
          </a:r>
          <a:r>
            <a:rPr lang="en-US" altLang="en-US" dirty="0" err="1" smtClean="0">
              <a:latin typeface="+mn-lt"/>
            </a:rPr>
            <a:t>được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phát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triển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dựa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vào</a:t>
          </a:r>
          <a:r>
            <a:rPr lang="en-US" altLang="en-US" dirty="0" smtClean="0">
              <a:latin typeface="+mn-lt"/>
            </a:rPr>
            <a:t> C</a:t>
          </a:r>
          <a:endParaRPr lang="en-US" dirty="0">
            <a:latin typeface="+mn-lt"/>
          </a:endParaRPr>
        </a:p>
      </dgm:t>
    </dgm:pt>
    <dgm:pt modelId="{66A5C916-84DD-49E6-AB4B-BCD2251DEE0A}" type="parTrans" cxnId="{0A8CDB4C-C6CB-494C-9B85-195F0B03F6B1}">
      <dgm:prSet/>
      <dgm:spPr/>
      <dgm:t>
        <a:bodyPr/>
        <a:lstStyle/>
        <a:p>
          <a:endParaRPr lang="en-US"/>
        </a:p>
      </dgm:t>
    </dgm:pt>
    <dgm:pt modelId="{70355603-16B9-4FC8-8BBD-049799482DA8}" type="sibTrans" cxnId="{0A8CDB4C-C6CB-494C-9B85-195F0B03F6B1}">
      <dgm:prSet/>
      <dgm:spPr/>
      <dgm:t>
        <a:bodyPr/>
        <a:lstStyle/>
        <a:p>
          <a:endParaRPr lang="en-US"/>
        </a:p>
      </dgm:t>
    </dgm:pt>
    <dgm:pt modelId="{E0BC3B73-F298-47BB-B7E4-4F2814CB2CC9}">
      <dgm:prSet/>
      <dgm:spPr/>
      <dgm:t>
        <a:bodyPr/>
        <a:lstStyle/>
        <a:p>
          <a:r>
            <a:rPr lang="en-US" altLang="en-US" smtClean="0">
              <a:latin typeface="+mn-lt"/>
            </a:rPr>
            <a:t>Có các trình biên dịch dành cho hầu hết các loại hệ thống PC</a:t>
          </a:r>
          <a:endParaRPr lang="en-US">
            <a:latin typeface="+mn-lt"/>
          </a:endParaRPr>
        </a:p>
      </dgm:t>
    </dgm:pt>
    <dgm:pt modelId="{FE6EB1E5-F492-4A18-95A1-0D1C3830DB4E}" type="parTrans" cxnId="{547D17AA-DCDE-4AF7-AEE2-E86C2620B431}">
      <dgm:prSet/>
      <dgm:spPr/>
      <dgm:t>
        <a:bodyPr/>
        <a:lstStyle/>
        <a:p>
          <a:endParaRPr lang="en-US"/>
        </a:p>
      </dgm:t>
    </dgm:pt>
    <dgm:pt modelId="{3D9C468A-56AB-445A-8572-968EC97827BB}" type="sibTrans" cxnId="{547D17AA-DCDE-4AF7-AEE2-E86C2620B431}">
      <dgm:prSet/>
      <dgm:spPr/>
      <dgm:t>
        <a:bodyPr/>
        <a:lstStyle/>
        <a:p>
          <a:endParaRPr lang="en-US"/>
        </a:p>
      </dgm:t>
    </dgm:pt>
    <dgm:pt modelId="{C5CFDD21-4BBB-408A-9BE6-9DA794759D5B}" type="pres">
      <dgm:prSet presAssocID="{7B5EBC11-3B31-4096-A4B8-EE62B0FA0CA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DC221C1-E125-45ED-96B0-5385ED1BF70D}" type="pres">
      <dgm:prSet presAssocID="{7B5EBC11-3B31-4096-A4B8-EE62B0FA0CAD}" presName="Name1" presStyleCnt="0"/>
      <dgm:spPr/>
    </dgm:pt>
    <dgm:pt modelId="{DC3D5B60-3420-4F59-BFF1-FB80693DEC59}" type="pres">
      <dgm:prSet presAssocID="{7B5EBC11-3B31-4096-A4B8-EE62B0FA0CAD}" presName="cycle" presStyleCnt="0"/>
      <dgm:spPr/>
    </dgm:pt>
    <dgm:pt modelId="{3A19E596-76D8-4E7F-854F-126F04536690}" type="pres">
      <dgm:prSet presAssocID="{7B5EBC11-3B31-4096-A4B8-EE62B0FA0CAD}" presName="srcNode" presStyleLbl="node1" presStyleIdx="0" presStyleCnt="5"/>
      <dgm:spPr/>
    </dgm:pt>
    <dgm:pt modelId="{FCBE3A4A-0910-4E7D-98C1-34A9D195DD73}" type="pres">
      <dgm:prSet presAssocID="{7B5EBC11-3B31-4096-A4B8-EE62B0FA0CAD}" presName="conn" presStyleLbl="parChTrans1D2" presStyleIdx="0" presStyleCnt="1"/>
      <dgm:spPr/>
      <dgm:t>
        <a:bodyPr/>
        <a:lstStyle/>
        <a:p>
          <a:endParaRPr lang="en-US"/>
        </a:p>
      </dgm:t>
    </dgm:pt>
    <dgm:pt modelId="{29FEA28F-926F-4016-9E99-691320FBAECA}" type="pres">
      <dgm:prSet presAssocID="{7B5EBC11-3B31-4096-A4B8-EE62B0FA0CAD}" presName="extraNode" presStyleLbl="node1" presStyleIdx="0" presStyleCnt="5"/>
      <dgm:spPr/>
    </dgm:pt>
    <dgm:pt modelId="{240FF8DD-8975-4385-BA23-14EADA90DD9C}" type="pres">
      <dgm:prSet presAssocID="{7B5EBC11-3B31-4096-A4B8-EE62B0FA0CAD}" presName="dstNode" presStyleLbl="node1" presStyleIdx="0" presStyleCnt="5"/>
      <dgm:spPr/>
    </dgm:pt>
    <dgm:pt modelId="{14599C57-8D4A-4239-A229-AB66A33566EE}" type="pres">
      <dgm:prSet presAssocID="{F59A9CA8-1622-4BD1-BD3B-97BBCFD0E1BE}" presName="text_1" presStyleLbl="node1" presStyleIdx="0" presStyleCnt="5" custLinFactNeighborX="690" custLinFactNeighborY="-61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519191-EB10-4F1D-893B-AD4E90E77CEE}" type="pres">
      <dgm:prSet presAssocID="{F59A9CA8-1622-4BD1-BD3B-97BBCFD0E1BE}" presName="accent_1" presStyleCnt="0"/>
      <dgm:spPr/>
    </dgm:pt>
    <dgm:pt modelId="{8F6D0CD4-CF67-4F90-98A3-E90EFDF65B74}" type="pres">
      <dgm:prSet presAssocID="{F59A9CA8-1622-4BD1-BD3B-97BBCFD0E1BE}" presName="accentRepeatNode" presStyleLbl="solidFgAcc1" presStyleIdx="0" presStyleCnt="5"/>
      <dgm:spPr/>
    </dgm:pt>
    <dgm:pt modelId="{3976E3DC-1408-4CC8-A827-C54408F21F09}" type="pres">
      <dgm:prSet presAssocID="{FC8E3A3F-DAE1-4183-9AC5-D1E2970FC99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EC7748-84A0-4F40-89BA-0B02BC895AB3}" type="pres">
      <dgm:prSet presAssocID="{FC8E3A3F-DAE1-4183-9AC5-D1E2970FC99C}" presName="accent_2" presStyleCnt="0"/>
      <dgm:spPr/>
    </dgm:pt>
    <dgm:pt modelId="{79892D90-E483-4788-9C7D-540B94B208C4}" type="pres">
      <dgm:prSet presAssocID="{FC8E3A3F-DAE1-4183-9AC5-D1E2970FC99C}" presName="accentRepeatNode" presStyleLbl="solidFgAcc1" presStyleIdx="1" presStyleCnt="5"/>
      <dgm:spPr/>
    </dgm:pt>
    <dgm:pt modelId="{6FD8021A-8ECB-444E-AA62-4B125640D4BB}" type="pres">
      <dgm:prSet presAssocID="{2A45D073-24D2-4870-B615-E824A177B0D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8E7913-72F7-4F0D-910B-20EEB686F1A0}" type="pres">
      <dgm:prSet presAssocID="{2A45D073-24D2-4870-B615-E824A177B0D5}" presName="accent_3" presStyleCnt="0"/>
      <dgm:spPr/>
    </dgm:pt>
    <dgm:pt modelId="{E14C79CB-4957-4A87-BD43-2E2997A215EA}" type="pres">
      <dgm:prSet presAssocID="{2A45D073-24D2-4870-B615-E824A177B0D5}" presName="accentRepeatNode" presStyleLbl="solidFgAcc1" presStyleIdx="2" presStyleCnt="5"/>
      <dgm:spPr/>
    </dgm:pt>
    <dgm:pt modelId="{41A9F09F-641A-4EB8-937D-495C05216242}" type="pres">
      <dgm:prSet presAssocID="{F376FCA5-DD60-41CB-B304-77FB690E60E4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37CAFC-C047-464D-9761-DAC539250D88}" type="pres">
      <dgm:prSet presAssocID="{F376FCA5-DD60-41CB-B304-77FB690E60E4}" presName="accent_4" presStyleCnt="0"/>
      <dgm:spPr/>
    </dgm:pt>
    <dgm:pt modelId="{2045A49F-C13F-4071-A005-067CB04F916F}" type="pres">
      <dgm:prSet presAssocID="{F376FCA5-DD60-41CB-B304-77FB690E60E4}" presName="accentRepeatNode" presStyleLbl="solidFgAcc1" presStyleIdx="3" presStyleCnt="5"/>
      <dgm:spPr/>
    </dgm:pt>
    <dgm:pt modelId="{FB17F449-DDD5-4A6C-A3A2-5D77136A2696}" type="pres">
      <dgm:prSet presAssocID="{E0BC3B73-F298-47BB-B7E4-4F2814CB2CC9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591204-0088-4608-A749-7E1CE07D388B}" type="pres">
      <dgm:prSet presAssocID="{E0BC3B73-F298-47BB-B7E4-4F2814CB2CC9}" presName="accent_5" presStyleCnt="0"/>
      <dgm:spPr/>
    </dgm:pt>
    <dgm:pt modelId="{41C2BED1-348B-468F-8103-7BEE0B837E77}" type="pres">
      <dgm:prSet presAssocID="{E0BC3B73-F298-47BB-B7E4-4F2814CB2CC9}" presName="accentRepeatNode" presStyleLbl="solidFgAcc1" presStyleIdx="4" presStyleCnt="5"/>
      <dgm:spPr/>
    </dgm:pt>
  </dgm:ptLst>
  <dgm:cxnLst>
    <dgm:cxn modelId="{FE2DE2C9-4682-421E-BB1E-007F5CB19A7F}" type="presOf" srcId="{E0BC3B73-F298-47BB-B7E4-4F2814CB2CC9}" destId="{FB17F449-DDD5-4A6C-A3A2-5D77136A2696}" srcOrd="0" destOrd="0" presId="urn:microsoft.com/office/officeart/2008/layout/VerticalCurvedList"/>
    <dgm:cxn modelId="{8E347C42-9ACC-44BD-9409-A1B7FA683C62}" type="presOf" srcId="{FC8E3A3F-DAE1-4183-9AC5-D1E2970FC99C}" destId="{3976E3DC-1408-4CC8-A827-C54408F21F09}" srcOrd="0" destOrd="0" presId="urn:microsoft.com/office/officeart/2008/layout/VerticalCurvedList"/>
    <dgm:cxn modelId="{D0484FA9-5F7D-43D3-9F5F-5A7458450A72}" type="presOf" srcId="{095A37F6-BE0D-40D2-B49D-C8F72DC8637D}" destId="{FCBE3A4A-0910-4E7D-98C1-34A9D195DD73}" srcOrd="0" destOrd="0" presId="urn:microsoft.com/office/officeart/2008/layout/VerticalCurvedList"/>
    <dgm:cxn modelId="{2C2F739C-C82A-4803-BD67-6C44F2260044}" srcId="{7B5EBC11-3B31-4096-A4B8-EE62B0FA0CAD}" destId="{FC8E3A3F-DAE1-4183-9AC5-D1E2970FC99C}" srcOrd="1" destOrd="0" parTransId="{E99E1BBA-FDCA-4770-BE08-8C16963F3CCF}" sibTransId="{5F9CAC4D-2F7C-46FD-8085-D024ED455882}"/>
    <dgm:cxn modelId="{B0FA0E72-23A7-4447-AC85-510DC15CE5CE}" type="presOf" srcId="{2A45D073-24D2-4870-B615-E824A177B0D5}" destId="{6FD8021A-8ECB-444E-AA62-4B125640D4BB}" srcOrd="0" destOrd="0" presId="urn:microsoft.com/office/officeart/2008/layout/VerticalCurvedList"/>
    <dgm:cxn modelId="{61969CA7-1EFF-4960-901A-6A2756640DF8}" srcId="{7B5EBC11-3B31-4096-A4B8-EE62B0FA0CAD}" destId="{F59A9CA8-1622-4BD1-BD3B-97BBCFD0E1BE}" srcOrd="0" destOrd="0" parTransId="{17536B64-C121-492F-A945-7689066FF768}" sibTransId="{095A37F6-BE0D-40D2-B49D-C8F72DC8637D}"/>
    <dgm:cxn modelId="{E93A7EE9-BBB3-4510-945F-07809864DD24}" type="presOf" srcId="{F59A9CA8-1622-4BD1-BD3B-97BBCFD0E1BE}" destId="{14599C57-8D4A-4239-A229-AB66A33566EE}" srcOrd="0" destOrd="0" presId="urn:microsoft.com/office/officeart/2008/layout/VerticalCurvedList"/>
    <dgm:cxn modelId="{698726BD-A7ED-4B82-AFDC-44093A395D8F}" type="presOf" srcId="{7B5EBC11-3B31-4096-A4B8-EE62B0FA0CAD}" destId="{C5CFDD21-4BBB-408A-9BE6-9DA794759D5B}" srcOrd="0" destOrd="0" presId="urn:microsoft.com/office/officeart/2008/layout/VerticalCurvedList"/>
    <dgm:cxn modelId="{0A8CDB4C-C6CB-494C-9B85-195F0B03F6B1}" srcId="{7B5EBC11-3B31-4096-A4B8-EE62B0FA0CAD}" destId="{F376FCA5-DD60-41CB-B304-77FB690E60E4}" srcOrd="3" destOrd="0" parTransId="{66A5C916-84DD-49E6-AB4B-BCD2251DEE0A}" sibTransId="{70355603-16B9-4FC8-8BBD-049799482DA8}"/>
    <dgm:cxn modelId="{44334883-16E6-4A60-A40D-06DDFC3BF544}" type="presOf" srcId="{F376FCA5-DD60-41CB-B304-77FB690E60E4}" destId="{41A9F09F-641A-4EB8-937D-495C05216242}" srcOrd="0" destOrd="0" presId="urn:microsoft.com/office/officeart/2008/layout/VerticalCurvedList"/>
    <dgm:cxn modelId="{29AD66B2-0595-4886-9906-6D7F1C0CDB82}" srcId="{7B5EBC11-3B31-4096-A4B8-EE62B0FA0CAD}" destId="{2A45D073-24D2-4870-B615-E824A177B0D5}" srcOrd="2" destOrd="0" parTransId="{2B004C4B-5036-4633-B5B1-2935415D7602}" sibTransId="{A2080F2A-7779-48A0-8525-78B9EB6895AE}"/>
    <dgm:cxn modelId="{547D17AA-DCDE-4AF7-AEE2-E86C2620B431}" srcId="{7B5EBC11-3B31-4096-A4B8-EE62B0FA0CAD}" destId="{E0BC3B73-F298-47BB-B7E4-4F2814CB2CC9}" srcOrd="4" destOrd="0" parTransId="{FE6EB1E5-F492-4A18-95A1-0D1C3830DB4E}" sibTransId="{3D9C468A-56AB-445A-8572-968EC97827BB}"/>
    <dgm:cxn modelId="{A8492A4E-2E2C-4E92-970F-475B58480AA6}" type="presParOf" srcId="{C5CFDD21-4BBB-408A-9BE6-9DA794759D5B}" destId="{7DC221C1-E125-45ED-96B0-5385ED1BF70D}" srcOrd="0" destOrd="0" presId="urn:microsoft.com/office/officeart/2008/layout/VerticalCurvedList"/>
    <dgm:cxn modelId="{76CFD6D7-82BD-4DF6-B5E5-1C002CA02747}" type="presParOf" srcId="{7DC221C1-E125-45ED-96B0-5385ED1BF70D}" destId="{DC3D5B60-3420-4F59-BFF1-FB80693DEC59}" srcOrd="0" destOrd="0" presId="urn:microsoft.com/office/officeart/2008/layout/VerticalCurvedList"/>
    <dgm:cxn modelId="{26C87A87-C191-41C5-A5F1-1829801FB103}" type="presParOf" srcId="{DC3D5B60-3420-4F59-BFF1-FB80693DEC59}" destId="{3A19E596-76D8-4E7F-854F-126F04536690}" srcOrd="0" destOrd="0" presId="urn:microsoft.com/office/officeart/2008/layout/VerticalCurvedList"/>
    <dgm:cxn modelId="{2ED66F96-EE3C-492B-B2F9-1DF42B2C4C8A}" type="presParOf" srcId="{DC3D5B60-3420-4F59-BFF1-FB80693DEC59}" destId="{FCBE3A4A-0910-4E7D-98C1-34A9D195DD73}" srcOrd="1" destOrd="0" presId="urn:microsoft.com/office/officeart/2008/layout/VerticalCurvedList"/>
    <dgm:cxn modelId="{16E04EB2-E5D4-4A45-9BE9-53FCD3758CCA}" type="presParOf" srcId="{DC3D5B60-3420-4F59-BFF1-FB80693DEC59}" destId="{29FEA28F-926F-4016-9E99-691320FBAECA}" srcOrd="2" destOrd="0" presId="urn:microsoft.com/office/officeart/2008/layout/VerticalCurvedList"/>
    <dgm:cxn modelId="{2B9443EA-FE76-4123-A9F4-7B87E587A349}" type="presParOf" srcId="{DC3D5B60-3420-4F59-BFF1-FB80693DEC59}" destId="{240FF8DD-8975-4385-BA23-14EADA90DD9C}" srcOrd="3" destOrd="0" presId="urn:microsoft.com/office/officeart/2008/layout/VerticalCurvedList"/>
    <dgm:cxn modelId="{DDA66E6B-BC19-4518-A865-473B83318375}" type="presParOf" srcId="{7DC221C1-E125-45ED-96B0-5385ED1BF70D}" destId="{14599C57-8D4A-4239-A229-AB66A33566EE}" srcOrd="1" destOrd="0" presId="urn:microsoft.com/office/officeart/2008/layout/VerticalCurvedList"/>
    <dgm:cxn modelId="{A2BDD258-4DEA-4589-89ED-4DF40C4FADBA}" type="presParOf" srcId="{7DC221C1-E125-45ED-96B0-5385ED1BF70D}" destId="{8E519191-EB10-4F1D-893B-AD4E90E77CEE}" srcOrd="2" destOrd="0" presId="urn:microsoft.com/office/officeart/2008/layout/VerticalCurvedList"/>
    <dgm:cxn modelId="{04FAF1AD-84FF-4ABD-9EC9-D93017074D22}" type="presParOf" srcId="{8E519191-EB10-4F1D-893B-AD4E90E77CEE}" destId="{8F6D0CD4-CF67-4F90-98A3-E90EFDF65B74}" srcOrd="0" destOrd="0" presId="urn:microsoft.com/office/officeart/2008/layout/VerticalCurvedList"/>
    <dgm:cxn modelId="{A2C27391-D839-4F6B-ACF3-188FE46C64C8}" type="presParOf" srcId="{7DC221C1-E125-45ED-96B0-5385ED1BF70D}" destId="{3976E3DC-1408-4CC8-A827-C54408F21F09}" srcOrd="3" destOrd="0" presId="urn:microsoft.com/office/officeart/2008/layout/VerticalCurvedList"/>
    <dgm:cxn modelId="{67A7A83B-271E-4212-BA45-F7B213A305C8}" type="presParOf" srcId="{7DC221C1-E125-45ED-96B0-5385ED1BF70D}" destId="{17EC7748-84A0-4F40-89BA-0B02BC895AB3}" srcOrd="4" destOrd="0" presId="urn:microsoft.com/office/officeart/2008/layout/VerticalCurvedList"/>
    <dgm:cxn modelId="{A74F5ECA-DD31-4C63-B928-C5CA0FD6DD8C}" type="presParOf" srcId="{17EC7748-84A0-4F40-89BA-0B02BC895AB3}" destId="{79892D90-E483-4788-9C7D-540B94B208C4}" srcOrd="0" destOrd="0" presId="urn:microsoft.com/office/officeart/2008/layout/VerticalCurvedList"/>
    <dgm:cxn modelId="{2A1C6B52-C097-47C4-BD14-100EB715A03B}" type="presParOf" srcId="{7DC221C1-E125-45ED-96B0-5385ED1BF70D}" destId="{6FD8021A-8ECB-444E-AA62-4B125640D4BB}" srcOrd="5" destOrd="0" presId="urn:microsoft.com/office/officeart/2008/layout/VerticalCurvedList"/>
    <dgm:cxn modelId="{1783A6C5-755F-4B29-A629-B7B29574040C}" type="presParOf" srcId="{7DC221C1-E125-45ED-96B0-5385ED1BF70D}" destId="{2C8E7913-72F7-4F0D-910B-20EEB686F1A0}" srcOrd="6" destOrd="0" presId="urn:microsoft.com/office/officeart/2008/layout/VerticalCurvedList"/>
    <dgm:cxn modelId="{C56FED5B-A468-422C-97EB-46977F98EF70}" type="presParOf" srcId="{2C8E7913-72F7-4F0D-910B-20EEB686F1A0}" destId="{E14C79CB-4957-4A87-BD43-2E2997A215EA}" srcOrd="0" destOrd="0" presId="urn:microsoft.com/office/officeart/2008/layout/VerticalCurvedList"/>
    <dgm:cxn modelId="{C6ECA7CA-622C-4CC6-8D32-80F33B9AD743}" type="presParOf" srcId="{7DC221C1-E125-45ED-96B0-5385ED1BF70D}" destId="{41A9F09F-641A-4EB8-937D-495C05216242}" srcOrd="7" destOrd="0" presId="urn:microsoft.com/office/officeart/2008/layout/VerticalCurvedList"/>
    <dgm:cxn modelId="{58465C83-29A3-4B1C-80EB-6BCB3197C9F3}" type="presParOf" srcId="{7DC221C1-E125-45ED-96B0-5385ED1BF70D}" destId="{E137CAFC-C047-464D-9761-DAC539250D88}" srcOrd="8" destOrd="0" presId="urn:microsoft.com/office/officeart/2008/layout/VerticalCurvedList"/>
    <dgm:cxn modelId="{28E281A0-B925-41D8-95C0-68A96C06B828}" type="presParOf" srcId="{E137CAFC-C047-464D-9761-DAC539250D88}" destId="{2045A49F-C13F-4071-A005-067CB04F916F}" srcOrd="0" destOrd="0" presId="urn:microsoft.com/office/officeart/2008/layout/VerticalCurvedList"/>
    <dgm:cxn modelId="{F4D7D160-9FD8-4A9F-84F7-D06F7BA1A93D}" type="presParOf" srcId="{7DC221C1-E125-45ED-96B0-5385ED1BF70D}" destId="{FB17F449-DDD5-4A6C-A3A2-5D77136A2696}" srcOrd="9" destOrd="0" presId="urn:microsoft.com/office/officeart/2008/layout/VerticalCurvedList"/>
    <dgm:cxn modelId="{29C5ED3B-1620-4BE0-8EE8-9CB564B623AA}" type="presParOf" srcId="{7DC221C1-E125-45ED-96B0-5385ED1BF70D}" destId="{95591204-0088-4608-A749-7E1CE07D388B}" srcOrd="10" destOrd="0" presId="urn:microsoft.com/office/officeart/2008/layout/VerticalCurvedList"/>
    <dgm:cxn modelId="{CB49FB88-A621-443D-9AD5-A785974B05BF}" type="presParOf" srcId="{95591204-0088-4608-A749-7E1CE07D388B}" destId="{41C2BED1-348B-468F-8103-7BEE0B837E7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60D607-DD42-4F61-B069-9B0EC448160F}" type="doc">
      <dgm:prSet loTypeId="urn:microsoft.com/office/officeart/2005/8/layout/pyramid1" loCatId="pyramid" qsTypeId="urn:microsoft.com/office/officeart/2005/8/quickstyle/simple1" qsCatId="simple" csTypeId="urn:microsoft.com/office/officeart/2005/8/colors/colorful1" csCatId="colorful" phldr="1"/>
      <dgm:spPr/>
    </dgm:pt>
    <dgm:pt modelId="{B675D80A-EA34-4550-B5D2-617C909C110A}">
      <dgm:prSet phldrT="[Text]" custT="1"/>
      <dgm:spPr/>
      <dgm:t>
        <a:bodyPr/>
        <a:lstStyle/>
        <a:p>
          <a:r>
            <a:rPr lang="en-US" sz="2800" smtClean="0"/>
            <a:t>Ngôn </a:t>
          </a:r>
        </a:p>
        <a:p>
          <a:r>
            <a:rPr lang="en-US" sz="2800" smtClean="0"/>
            <a:t>ngữ cấp cao</a:t>
          </a:r>
          <a:endParaRPr lang="en-US" sz="2800"/>
        </a:p>
      </dgm:t>
    </dgm:pt>
    <dgm:pt modelId="{6242AC81-D536-4950-82ED-69B0252ED06B}" type="parTrans" cxnId="{B3490ED8-D002-4EEC-A95B-23EE95347906}">
      <dgm:prSet/>
      <dgm:spPr/>
      <dgm:t>
        <a:bodyPr/>
        <a:lstStyle/>
        <a:p>
          <a:endParaRPr lang="en-US"/>
        </a:p>
      </dgm:t>
    </dgm:pt>
    <dgm:pt modelId="{3CEFE9B0-497F-4E03-8FB2-C0E899CB568B}" type="sibTrans" cxnId="{B3490ED8-D002-4EEC-A95B-23EE95347906}">
      <dgm:prSet/>
      <dgm:spPr/>
      <dgm:t>
        <a:bodyPr/>
        <a:lstStyle/>
        <a:p>
          <a:endParaRPr lang="en-US"/>
        </a:p>
      </dgm:t>
    </dgm:pt>
    <dgm:pt modelId="{95A3074F-523E-4385-8F70-6A05DE6DBF27}">
      <dgm:prSet phldrT="[Text]" custT="1"/>
      <dgm:spPr/>
      <dgm:t>
        <a:bodyPr/>
        <a:lstStyle/>
        <a:p>
          <a:r>
            <a:rPr lang="en-US" sz="9600" smtClean="0"/>
            <a:t>c</a:t>
          </a:r>
          <a:endParaRPr lang="en-US" sz="9600"/>
        </a:p>
      </dgm:t>
    </dgm:pt>
    <dgm:pt modelId="{63962AB3-9901-473C-8AB2-76A36BE5F242}" type="parTrans" cxnId="{462B3857-04FC-4955-AE5D-C5FCFCBFEFA1}">
      <dgm:prSet/>
      <dgm:spPr/>
      <dgm:t>
        <a:bodyPr/>
        <a:lstStyle/>
        <a:p>
          <a:endParaRPr lang="en-US"/>
        </a:p>
      </dgm:t>
    </dgm:pt>
    <dgm:pt modelId="{13D8033B-79CA-4559-86BC-7676CA7BD042}" type="sibTrans" cxnId="{462B3857-04FC-4955-AE5D-C5FCFCBFEFA1}">
      <dgm:prSet/>
      <dgm:spPr/>
      <dgm:t>
        <a:bodyPr/>
        <a:lstStyle/>
        <a:p>
          <a:endParaRPr lang="en-US"/>
        </a:p>
      </dgm:t>
    </dgm:pt>
    <dgm:pt modelId="{728E5B11-834F-43DC-8DFC-1206D5D48767}">
      <dgm:prSet phldrT="[Text]" custT="1"/>
      <dgm:spPr/>
      <dgm:t>
        <a:bodyPr/>
        <a:lstStyle/>
        <a:p>
          <a:r>
            <a:rPr lang="en-US" sz="2800" smtClean="0"/>
            <a:t>Ngôn ngữ hợp ngữ</a:t>
          </a:r>
          <a:endParaRPr lang="en-US" sz="2800"/>
        </a:p>
      </dgm:t>
    </dgm:pt>
    <dgm:pt modelId="{EFCE4131-FF90-4230-AA73-041D98D57836}" type="parTrans" cxnId="{4F0B7048-2329-4A8F-949B-E9F23D39762C}">
      <dgm:prSet/>
      <dgm:spPr/>
      <dgm:t>
        <a:bodyPr/>
        <a:lstStyle/>
        <a:p>
          <a:endParaRPr lang="en-US"/>
        </a:p>
      </dgm:t>
    </dgm:pt>
    <dgm:pt modelId="{D290F244-1688-46F6-A7F8-27AC36E817E0}" type="sibTrans" cxnId="{4F0B7048-2329-4A8F-949B-E9F23D39762C}">
      <dgm:prSet/>
      <dgm:spPr/>
      <dgm:t>
        <a:bodyPr/>
        <a:lstStyle/>
        <a:p>
          <a:endParaRPr lang="en-US"/>
        </a:p>
      </dgm:t>
    </dgm:pt>
    <dgm:pt modelId="{577C8CF9-0004-4D8E-BD81-4BE23F3D9713}" type="pres">
      <dgm:prSet presAssocID="{4760D607-DD42-4F61-B069-9B0EC448160F}" presName="Name0" presStyleCnt="0">
        <dgm:presLayoutVars>
          <dgm:dir/>
          <dgm:animLvl val="lvl"/>
          <dgm:resizeHandles val="exact"/>
        </dgm:presLayoutVars>
      </dgm:prSet>
      <dgm:spPr/>
    </dgm:pt>
    <dgm:pt modelId="{5CA9511A-1188-4D72-A657-960FE642E080}" type="pres">
      <dgm:prSet presAssocID="{B675D80A-EA34-4550-B5D2-617C909C110A}" presName="Name8" presStyleCnt="0"/>
      <dgm:spPr/>
    </dgm:pt>
    <dgm:pt modelId="{97D0AF69-434F-433B-B993-93E723EA94DE}" type="pres">
      <dgm:prSet presAssocID="{B675D80A-EA34-4550-B5D2-617C909C110A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814C8-2A25-4EF6-875E-FE404D92A23B}" type="pres">
      <dgm:prSet presAssocID="{B675D80A-EA34-4550-B5D2-617C909C110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CABF2F-C501-4C25-A670-487C2ECDEA8E}" type="pres">
      <dgm:prSet presAssocID="{95A3074F-523E-4385-8F70-6A05DE6DBF27}" presName="Name8" presStyleCnt="0"/>
      <dgm:spPr/>
    </dgm:pt>
    <dgm:pt modelId="{53A517BB-75D9-4F84-A02B-CE22293B47D7}" type="pres">
      <dgm:prSet presAssocID="{95A3074F-523E-4385-8F70-6A05DE6DBF27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C861E1-1B60-4BB3-84C4-1C569493F65D}" type="pres">
      <dgm:prSet presAssocID="{95A3074F-523E-4385-8F70-6A05DE6DBF2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5A756B-7A6D-4DB7-8143-CE959DBC955C}" type="pres">
      <dgm:prSet presAssocID="{728E5B11-834F-43DC-8DFC-1206D5D48767}" presName="Name8" presStyleCnt="0"/>
      <dgm:spPr/>
    </dgm:pt>
    <dgm:pt modelId="{94423C07-9CFD-4ED0-8227-D466911463C7}" type="pres">
      <dgm:prSet presAssocID="{728E5B11-834F-43DC-8DFC-1206D5D48767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4D82EE-6ED0-45D9-B80A-DE315979FA4E}" type="pres">
      <dgm:prSet presAssocID="{728E5B11-834F-43DC-8DFC-1206D5D4876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D0B5D3-4AB4-4815-8935-545DBD72E2D4}" type="presOf" srcId="{B675D80A-EA34-4550-B5D2-617C909C110A}" destId="{F81814C8-2A25-4EF6-875E-FE404D92A23B}" srcOrd="1" destOrd="0" presId="urn:microsoft.com/office/officeart/2005/8/layout/pyramid1"/>
    <dgm:cxn modelId="{118B242D-75F9-49ED-96AF-026AB03FF74D}" type="presOf" srcId="{B675D80A-EA34-4550-B5D2-617C909C110A}" destId="{97D0AF69-434F-433B-B993-93E723EA94DE}" srcOrd="0" destOrd="0" presId="urn:microsoft.com/office/officeart/2005/8/layout/pyramid1"/>
    <dgm:cxn modelId="{462B3857-04FC-4955-AE5D-C5FCFCBFEFA1}" srcId="{4760D607-DD42-4F61-B069-9B0EC448160F}" destId="{95A3074F-523E-4385-8F70-6A05DE6DBF27}" srcOrd="1" destOrd="0" parTransId="{63962AB3-9901-473C-8AB2-76A36BE5F242}" sibTransId="{13D8033B-79CA-4559-86BC-7676CA7BD042}"/>
    <dgm:cxn modelId="{5112C2AD-9533-4D98-BE35-DCCC32B2922B}" type="presOf" srcId="{95A3074F-523E-4385-8F70-6A05DE6DBF27}" destId="{53A517BB-75D9-4F84-A02B-CE22293B47D7}" srcOrd="0" destOrd="0" presId="urn:microsoft.com/office/officeart/2005/8/layout/pyramid1"/>
    <dgm:cxn modelId="{4F0B7048-2329-4A8F-949B-E9F23D39762C}" srcId="{4760D607-DD42-4F61-B069-9B0EC448160F}" destId="{728E5B11-834F-43DC-8DFC-1206D5D48767}" srcOrd="2" destOrd="0" parTransId="{EFCE4131-FF90-4230-AA73-041D98D57836}" sibTransId="{D290F244-1688-46F6-A7F8-27AC36E817E0}"/>
    <dgm:cxn modelId="{B3490ED8-D002-4EEC-A95B-23EE95347906}" srcId="{4760D607-DD42-4F61-B069-9B0EC448160F}" destId="{B675D80A-EA34-4550-B5D2-617C909C110A}" srcOrd="0" destOrd="0" parTransId="{6242AC81-D536-4950-82ED-69B0252ED06B}" sibTransId="{3CEFE9B0-497F-4E03-8FB2-C0E899CB568B}"/>
    <dgm:cxn modelId="{8E30BAC0-F23D-487F-A1A3-414973F824FF}" type="presOf" srcId="{4760D607-DD42-4F61-B069-9B0EC448160F}" destId="{577C8CF9-0004-4D8E-BD81-4BE23F3D9713}" srcOrd="0" destOrd="0" presId="urn:microsoft.com/office/officeart/2005/8/layout/pyramid1"/>
    <dgm:cxn modelId="{DF3E07AB-529F-4B66-9A6B-5F8686945DB3}" type="presOf" srcId="{728E5B11-834F-43DC-8DFC-1206D5D48767}" destId="{DF4D82EE-6ED0-45D9-B80A-DE315979FA4E}" srcOrd="1" destOrd="0" presId="urn:microsoft.com/office/officeart/2005/8/layout/pyramid1"/>
    <dgm:cxn modelId="{9F812BC3-3612-45E0-A711-7389D71F5B74}" type="presOf" srcId="{728E5B11-834F-43DC-8DFC-1206D5D48767}" destId="{94423C07-9CFD-4ED0-8227-D466911463C7}" srcOrd="0" destOrd="0" presId="urn:microsoft.com/office/officeart/2005/8/layout/pyramid1"/>
    <dgm:cxn modelId="{F3384282-C7DB-4A3C-AABB-3E07D8D58155}" type="presOf" srcId="{95A3074F-523E-4385-8F70-6A05DE6DBF27}" destId="{A8C861E1-1B60-4BB3-84C4-1C569493F65D}" srcOrd="1" destOrd="0" presId="urn:microsoft.com/office/officeart/2005/8/layout/pyramid1"/>
    <dgm:cxn modelId="{06B0762A-34D2-4DD0-9762-C3B0BF141FE4}" type="presParOf" srcId="{577C8CF9-0004-4D8E-BD81-4BE23F3D9713}" destId="{5CA9511A-1188-4D72-A657-960FE642E080}" srcOrd="0" destOrd="0" presId="urn:microsoft.com/office/officeart/2005/8/layout/pyramid1"/>
    <dgm:cxn modelId="{5D9B5540-1340-48A0-9F42-DB3D19468712}" type="presParOf" srcId="{5CA9511A-1188-4D72-A657-960FE642E080}" destId="{97D0AF69-434F-433B-B993-93E723EA94DE}" srcOrd="0" destOrd="0" presId="urn:microsoft.com/office/officeart/2005/8/layout/pyramid1"/>
    <dgm:cxn modelId="{1F683ABC-2851-49F1-A1F8-CFCB277B4C45}" type="presParOf" srcId="{5CA9511A-1188-4D72-A657-960FE642E080}" destId="{F81814C8-2A25-4EF6-875E-FE404D92A23B}" srcOrd="1" destOrd="0" presId="urn:microsoft.com/office/officeart/2005/8/layout/pyramid1"/>
    <dgm:cxn modelId="{8AFCAF5E-8FCE-4F07-AB5E-28C5774B0BB1}" type="presParOf" srcId="{577C8CF9-0004-4D8E-BD81-4BE23F3D9713}" destId="{6ACABF2F-C501-4C25-A670-487C2ECDEA8E}" srcOrd="1" destOrd="0" presId="urn:microsoft.com/office/officeart/2005/8/layout/pyramid1"/>
    <dgm:cxn modelId="{D21EDE52-76AD-4174-AA93-81E297C0C5E3}" type="presParOf" srcId="{6ACABF2F-C501-4C25-A670-487C2ECDEA8E}" destId="{53A517BB-75D9-4F84-A02B-CE22293B47D7}" srcOrd="0" destOrd="0" presId="urn:microsoft.com/office/officeart/2005/8/layout/pyramid1"/>
    <dgm:cxn modelId="{B5F7F51C-A893-405E-96FA-580DE89DD35A}" type="presParOf" srcId="{6ACABF2F-C501-4C25-A670-487C2ECDEA8E}" destId="{A8C861E1-1B60-4BB3-84C4-1C569493F65D}" srcOrd="1" destOrd="0" presId="urn:microsoft.com/office/officeart/2005/8/layout/pyramid1"/>
    <dgm:cxn modelId="{F73F3D2F-222A-47D4-9F99-AB8C9F0B6A00}" type="presParOf" srcId="{577C8CF9-0004-4D8E-BD81-4BE23F3D9713}" destId="{295A756B-7A6D-4DB7-8143-CE959DBC955C}" srcOrd="2" destOrd="0" presId="urn:microsoft.com/office/officeart/2005/8/layout/pyramid1"/>
    <dgm:cxn modelId="{CCDFB80B-D1CA-4FF4-8A6E-4FE817C9BEE5}" type="presParOf" srcId="{295A756B-7A6D-4DB7-8143-CE959DBC955C}" destId="{94423C07-9CFD-4ED0-8227-D466911463C7}" srcOrd="0" destOrd="0" presId="urn:microsoft.com/office/officeart/2005/8/layout/pyramid1"/>
    <dgm:cxn modelId="{8AD70DE0-280C-497E-9C82-44779CD2C677}" type="presParOf" srcId="{295A756B-7A6D-4DB7-8143-CE959DBC955C}" destId="{DF4D82EE-6ED0-45D9-B80A-DE315979FA4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8C31D7-AF9D-4DF4-A1C5-2A66AF667C5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CB2BD3-F786-4ED5-9224-DE04609BED08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en-US" sz="2400" smtClean="0">
              <a:latin typeface="+mn-lt"/>
            </a:rPr>
            <a:t>Chương trình C được chia nhỏ thành những đơn vị gọi là hàm</a:t>
          </a:r>
          <a:endParaRPr lang="en-US" sz="2400">
            <a:latin typeface="+mn-lt"/>
          </a:endParaRPr>
        </a:p>
      </dgm:t>
    </dgm:pt>
    <dgm:pt modelId="{0B59E1C6-BD2C-4C06-A596-BEB697E3D829}" type="parTrans" cxnId="{5D8BEE79-F252-4747-88F8-6C43CB32BDF1}">
      <dgm:prSet/>
      <dgm:spPr/>
      <dgm:t>
        <a:bodyPr/>
        <a:lstStyle/>
        <a:p>
          <a:endParaRPr lang="en-US"/>
        </a:p>
      </dgm:t>
    </dgm:pt>
    <dgm:pt modelId="{623CEF0D-7A69-4F85-B425-C4DA90DBBB26}" type="sibTrans" cxnId="{5D8BEE79-F252-4747-88F8-6C43CB32BDF1}">
      <dgm:prSet/>
      <dgm:spPr/>
      <dgm:t>
        <a:bodyPr/>
        <a:lstStyle/>
        <a:p>
          <a:endParaRPr lang="en-US"/>
        </a:p>
      </dgm:t>
    </dgm:pt>
    <dgm:pt modelId="{339E753A-8660-4C62-B712-A34AB5CA05E5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3600" smtClean="0"/>
            <a:t>main()</a:t>
          </a:r>
          <a:endParaRPr lang="en-US" sz="3600"/>
        </a:p>
      </dgm:t>
    </dgm:pt>
    <dgm:pt modelId="{A4EFEBC6-06B9-4867-B8C5-4F1E4A433FC3}" type="sibTrans" cxnId="{E2BA83C8-DEA1-4CA4-B9A4-6DBA89297478}">
      <dgm:prSet/>
      <dgm:spPr/>
      <dgm:t>
        <a:bodyPr/>
        <a:lstStyle/>
        <a:p>
          <a:endParaRPr lang="en-US"/>
        </a:p>
      </dgm:t>
    </dgm:pt>
    <dgm:pt modelId="{36E62136-9F32-400B-AC98-89D7C39E7EDE}" type="parTrans" cxnId="{E2BA83C8-DEA1-4CA4-B9A4-6DBA89297478}">
      <dgm:prSet/>
      <dgm:spPr/>
      <dgm:t>
        <a:bodyPr/>
        <a:lstStyle/>
        <a:p>
          <a:endParaRPr lang="en-US"/>
        </a:p>
      </dgm:t>
    </dgm:pt>
    <dgm:pt modelId="{DF63CC6E-41E3-4F5B-82D2-ACF2B6379B96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en-US" sz="2400" dirty="0" smtClean="0">
              <a:latin typeface="+mn-lt"/>
            </a:rPr>
            <a:t>Không </a:t>
          </a:r>
          <a:r>
            <a:rPr lang="en-US" altLang="en-US" sz="2400" dirty="0" err="1" smtClean="0">
              <a:latin typeface="+mn-lt"/>
            </a:rPr>
            <a:t>kể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có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bao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nhiêu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hàm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trong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chương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trình</a:t>
          </a:r>
          <a:r>
            <a:rPr lang="en-US" altLang="en-US" sz="2400" dirty="0" smtClean="0">
              <a:latin typeface="+mn-lt"/>
            </a:rPr>
            <a:t>, </a:t>
          </a:r>
          <a:r>
            <a:rPr lang="en-US" altLang="en-US" sz="2400" dirty="0" err="1" smtClean="0">
              <a:latin typeface="+mn-lt"/>
            </a:rPr>
            <a:t>hệ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điều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hành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luôn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trao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quyền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điều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khiển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cho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hàm</a:t>
          </a:r>
          <a:r>
            <a:rPr lang="en-US" altLang="en-US" sz="2400" dirty="0" smtClean="0">
              <a:latin typeface="+mn-lt"/>
            </a:rPr>
            <a:t> main() </a:t>
          </a:r>
          <a:r>
            <a:rPr lang="en-US" altLang="en-US" sz="2400" dirty="0" err="1" smtClean="0">
              <a:latin typeface="+mn-lt"/>
            </a:rPr>
            <a:t>khi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một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chương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trình</a:t>
          </a:r>
          <a:r>
            <a:rPr lang="en-US" altLang="en-US" sz="2400" dirty="0" smtClean="0">
              <a:latin typeface="+mn-lt"/>
            </a:rPr>
            <a:t> C </a:t>
          </a:r>
          <a:r>
            <a:rPr lang="en-US" altLang="en-US" sz="2400" dirty="0" err="1" smtClean="0">
              <a:latin typeface="+mn-lt"/>
            </a:rPr>
            <a:t>được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thực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thi</a:t>
          </a:r>
          <a:r>
            <a:rPr lang="en-US" altLang="en-US" sz="2400" dirty="0" smtClean="0">
              <a:latin typeface="+mn-lt"/>
            </a:rPr>
            <a:t>.</a:t>
          </a:r>
          <a:endParaRPr lang="en-US" sz="2400" dirty="0">
            <a:latin typeface="+mn-lt"/>
          </a:endParaRPr>
        </a:p>
      </dgm:t>
    </dgm:pt>
    <dgm:pt modelId="{01BB96A9-F89A-4575-A95E-B4C6892E1B68}" type="parTrans" cxnId="{61A14244-CBE2-449B-A44F-F5E5F297DFA9}">
      <dgm:prSet/>
      <dgm:spPr/>
      <dgm:t>
        <a:bodyPr/>
        <a:lstStyle/>
        <a:p>
          <a:endParaRPr lang="en-US"/>
        </a:p>
      </dgm:t>
    </dgm:pt>
    <dgm:pt modelId="{B0431405-C785-4440-858C-266BB858E790}" type="sibTrans" cxnId="{61A14244-CBE2-449B-A44F-F5E5F297DFA9}">
      <dgm:prSet/>
      <dgm:spPr/>
      <dgm:t>
        <a:bodyPr/>
        <a:lstStyle/>
        <a:p>
          <a:endParaRPr lang="en-US"/>
        </a:p>
      </dgm:t>
    </dgm:pt>
    <dgm:pt modelId="{F2F1928E-2C0C-407C-AC14-A6507FB75AE0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en-US" sz="2400" smtClean="0">
              <a:latin typeface="+mn-lt"/>
            </a:rPr>
            <a:t>Theo sau tên hàm là dấu ngoặc đơn</a:t>
          </a:r>
          <a:endParaRPr lang="en-US" sz="2400">
            <a:latin typeface="+mn-lt"/>
          </a:endParaRPr>
        </a:p>
      </dgm:t>
    </dgm:pt>
    <dgm:pt modelId="{46386335-D1E2-4C78-B9ED-5084CBA401C8}" type="parTrans" cxnId="{4B9C57C4-6D37-43F7-81EF-67AA55D2462F}">
      <dgm:prSet/>
      <dgm:spPr/>
      <dgm:t>
        <a:bodyPr/>
        <a:lstStyle/>
        <a:p>
          <a:endParaRPr lang="en-US"/>
        </a:p>
      </dgm:t>
    </dgm:pt>
    <dgm:pt modelId="{E9459480-3BE8-42BA-94E8-A3034A4EFEB5}" type="sibTrans" cxnId="{4B9C57C4-6D37-43F7-81EF-67AA55D2462F}">
      <dgm:prSet/>
      <dgm:spPr/>
      <dgm:t>
        <a:bodyPr/>
        <a:lstStyle/>
        <a:p>
          <a:endParaRPr lang="en-US"/>
        </a:p>
      </dgm:t>
    </dgm:pt>
    <dgm:pt modelId="{AC3ED09C-A3C9-436B-9FC7-2FE6797FD5A5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en-US" sz="2400" dirty="0" err="1" smtClean="0">
              <a:latin typeface="+mn-lt"/>
            </a:rPr>
            <a:t>Dấu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ngoặc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đơn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có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thể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có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chứa</a:t>
          </a:r>
          <a:r>
            <a:rPr lang="en-US" altLang="en-US" sz="2400" dirty="0" smtClean="0">
              <a:latin typeface="+mn-lt"/>
            </a:rPr>
            <a:t> hay </a:t>
          </a:r>
          <a:r>
            <a:rPr lang="en-US" altLang="en-US" sz="2400" dirty="0" err="1" smtClean="0">
              <a:latin typeface="+mn-lt"/>
            </a:rPr>
            <a:t>không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chứa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những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tham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số</a:t>
          </a:r>
          <a:endParaRPr lang="en-US" sz="2400" dirty="0">
            <a:latin typeface="+mn-lt"/>
          </a:endParaRPr>
        </a:p>
      </dgm:t>
    </dgm:pt>
    <dgm:pt modelId="{D5CCD181-1709-4C37-B267-19A40E9C9FBF}" type="parTrans" cxnId="{2AB4C22B-44C1-44F9-8BA1-B06D214F491C}">
      <dgm:prSet/>
      <dgm:spPr/>
      <dgm:t>
        <a:bodyPr/>
        <a:lstStyle/>
        <a:p>
          <a:endParaRPr lang="en-US"/>
        </a:p>
      </dgm:t>
    </dgm:pt>
    <dgm:pt modelId="{A910D0C0-8A3D-4F9C-946C-D9731FCF539D}" type="sibTrans" cxnId="{2AB4C22B-44C1-44F9-8BA1-B06D214F491C}">
      <dgm:prSet/>
      <dgm:spPr/>
      <dgm:t>
        <a:bodyPr/>
        <a:lstStyle/>
        <a:p>
          <a:endParaRPr lang="en-US"/>
        </a:p>
      </dgm:t>
    </dgm:pt>
    <dgm:pt modelId="{612A40EE-DA71-412D-8ED7-64B2EF1ECE6B}">
      <dgm:prSet phldrT="[Text]" custT="1"/>
      <dgm:spPr/>
      <dgm:t>
        <a:bodyPr/>
        <a:lstStyle/>
        <a:p>
          <a:pPr>
            <a:lnSpc>
              <a:spcPct val="150000"/>
            </a:lnSpc>
          </a:pPr>
          <a:endParaRPr lang="en-US" sz="2400">
            <a:latin typeface="+mn-lt"/>
          </a:endParaRPr>
        </a:p>
      </dgm:t>
    </dgm:pt>
    <dgm:pt modelId="{12C58672-4219-48BF-81C3-AA14BA768C89}" type="parTrans" cxnId="{FAB59635-44E7-41BA-B8E3-E790CDFCC77B}">
      <dgm:prSet/>
      <dgm:spPr/>
      <dgm:t>
        <a:bodyPr/>
        <a:lstStyle/>
        <a:p>
          <a:endParaRPr lang="en-US"/>
        </a:p>
      </dgm:t>
    </dgm:pt>
    <dgm:pt modelId="{DD41DA0A-121B-44FC-90FA-2E00EDF8B6D8}" type="sibTrans" cxnId="{FAB59635-44E7-41BA-B8E3-E790CDFCC77B}">
      <dgm:prSet/>
      <dgm:spPr/>
      <dgm:t>
        <a:bodyPr/>
        <a:lstStyle/>
        <a:p>
          <a:endParaRPr lang="en-US"/>
        </a:p>
      </dgm:t>
    </dgm:pt>
    <dgm:pt modelId="{6F215A0A-C2C8-4DDE-BE5D-DB60D652550B}">
      <dgm:prSet phldrT="[Text]" custT="1"/>
      <dgm:spPr/>
      <dgm:t>
        <a:bodyPr/>
        <a:lstStyle/>
        <a:p>
          <a:pPr>
            <a:lnSpc>
              <a:spcPct val="150000"/>
            </a:lnSpc>
          </a:pPr>
          <a:endParaRPr lang="en-US" sz="2400">
            <a:latin typeface="+mn-lt"/>
          </a:endParaRPr>
        </a:p>
      </dgm:t>
    </dgm:pt>
    <dgm:pt modelId="{73D450AF-605F-4687-A5F5-F50C2601018E}" type="parTrans" cxnId="{744A40A2-2F18-44B1-B711-52085E95DC5C}">
      <dgm:prSet/>
      <dgm:spPr/>
      <dgm:t>
        <a:bodyPr/>
        <a:lstStyle/>
        <a:p>
          <a:endParaRPr lang="en-US"/>
        </a:p>
      </dgm:t>
    </dgm:pt>
    <dgm:pt modelId="{F4770956-91FE-40E7-BC87-67722361FEE0}" type="sibTrans" cxnId="{744A40A2-2F18-44B1-B711-52085E95DC5C}">
      <dgm:prSet/>
      <dgm:spPr/>
      <dgm:t>
        <a:bodyPr/>
        <a:lstStyle/>
        <a:p>
          <a:endParaRPr lang="en-US"/>
        </a:p>
      </dgm:t>
    </dgm:pt>
    <dgm:pt modelId="{3D203296-A090-41AA-9644-EB81A9096817}" type="pres">
      <dgm:prSet presAssocID="{408C31D7-AF9D-4DF4-A1C5-2A66AF667C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BC470D-9F31-4673-9560-C994195A72A6}" type="pres">
      <dgm:prSet presAssocID="{339E753A-8660-4C62-B712-A34AB5CA05E5}" presName="parentText" presStyleLbl="node1" presStyleIdx="0" presStyleCnt="1" custScaleY="821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44A363-50FE-4014-AFDD-4B0E94AB09A8}" type="pres">
      <dgm:prSet presAssocID="{339E753A-8660-4C62-B712-A34AB5CA05E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9C57C4-6D37-43F7-81EF-67AA55D2462F}" srcId="{339E753A-8660-4C62-B712-A34AB5CA05E5}" destId="{F2F1928E-2C0C-407C-AC14-A6507FB75AE0}" srcOrd="2" destOrd="0" parTransId="{46386335-D1E2-4C78-B9ED-5084CBA401C8}" sibTransId="{E9459480-3BE8-42BA-94E8-A3034A4EFEB5}"/>
    <dgm:cxn modelId="{744A40A2-2F18-44B1-B711-52085E95DC5C}" srcId="{339E753A-8660-4C62-B712-A34AB5CA05E5}" destId="{6F215A0A-C2C8-4DDE-BE5D-DB60D652550B}" srcOrd="5" destOrd="0" parTransId="{73D450AF-605F-4687-A5F5-F50C2601018E}" sibTransId="{F4770956-91FE-40E7-BC87-67722361FEE0}"/>
    <dgm:cxn modelId="{C6F710A1-9947-403E-BF7F-D61507B6726B}" type="presOf" srcId="{F2F1928E-2C0C-407C-AC14-A6507FB75AE0}" destId="{7044A363-50FE-4014-AFDD-4B0E94AB09A8}" srcOrd="0" destOrd="2" presId="urn:microsoft.com/office/officeart/2005/8/layout/vList2"/>
    <dgm:cxn modelId="{B813CCB2-2A69-46F3-9C88-C393D90BCD86}" type="presOf" srcId="{6F215A0A-C2C8-4DDE-BE5D-DB60D652550B}" destId="{7044A363-50FE-4014-AFDD-4B0E94AB09A8}" srcOrd="0" destOrd="5" presId="urn:microsoft.com/office/officeart/2005/8/layout/vList2"/>
    <dgm:cxn modelId="{5D8BEE79-F252-4747-88F8-6C43CB32BDF1}" srcId="{339E753A-8660-4C62-B712-A34AB5CA05E5}" destId="{3ACB2BD3-F786-4ED5-9224-DE04609BED08}" srcOrd="0" destOrd="0" parTransId="{0B59E1C6-BD2C-4C06-A596-BEB697E3D829}" sibTransId="{623CEF0D-7A69-4F85-B425-C4DA90DBBB26}"/>
    <dgm:cxn modelId="{E1CA98ED-EBBA-4E3B-853F-AD747B41CBFA}" type="presOf" srcId="{339E753A-8660-4C62-B712-A34AB5CA05E5}" destId="{1CBC470D-9F31-4673-9560-C994195A72A6}" srcOrd="0" destOrd="0" presId="urn:microsoft.com/office/officeart/2005/8/layout/vList2"/>
    <dgm:cxn modelId="{61A14244-CBE2-449B-A44F-F5E5F297DFA9}" srcId="{339E753A-8660-4C62-B712-A34AB5CA05E5}" destId="{DF63CC6E-41E3-4F5B-82D2-ACF2B6379B96}" srcOrd="1" destOrd="0" parTransId="{01BB96A9-F89A-4575-A95E-B4C6892E1B68}" sibTransId="{B0431405-C785-4440-858C-266BB858E790}"/>
    <dgm:cxn modelId="{51FC02B8-0BDF-45FD-95E1-F35771D4B40D}" type="presOf" srcId="{AC3ED09C-A3C9-436B-9FC7-2FE6797FD5A5}" destId="{7044A363-50FE-4014-AFDD-4B0E94AB09A8}" srcOrd="0" destOrd="3" presId="urn:microsoft.com/office/officeart/2005/8/layout/vList2"/>
    <dgm:cxn modelId="{FAB59635-44E7-41BA-B8E3-E790CDFCC77B}" srcId="{339E753A-8660-4C62-B712-A34AB5CA05E5}" destId="{612A40EE-DA71-412D-8ED7-64B2EF1ECE6B}" srcOrd="4" destOrd="0" parTransId="{12C58672-4219-48BF-81C3-AA14BA768C89}" sibTransId="{DD41DA0A-121B-44FC-90FA-2E00EDF8B6D8}"/>
    <dgm:cxn modelId="{061D0DC7-F62F-4A6D-A62D-6A82AC8D8FB8}" type="presOf" srcId="{3ACB2BD3-F786-4ED5-9224-DE04609BED08}" destId="{7044A363-50FE-4014-AFDD-4B0E94AB09A8}" srcOrd="0" destOrd="0" presId="urn:microsoft.com/office/officeart/2005/8/layout/vList2"/>
    <dgm:cxn modelId="{E2BA83C8-DEA1-4CA4-B9A4-6DBA89297478}" srcId="{408C31D7-AF9D-4DF4-A1C5-2A66AF667C57}" destId="{339E753A-8660-4C62-B712-A34AB5CA05E5}" srcOrd="0" destOrd="0" parTransId="{36E62136-9F32-400B-AC98-89D7C39E7EDE}" sibTransId="{A4EFEBC6-06B9-4867-B8C5-4F1E4A433FC3}"/>
    <dgm:cxn modelId="{1F14AED2-D54B-4835-9668-2262E8B3C61C}" type="presOf" srcId="{408C31D7-AF9D-4DF4-A1C5-2A66AF667C57}" destId="{3D203296-A090-41AA-9644-EB81A9096817}" srcOrd="0" destOrd="0" presId="urn:microsoft.com/office/officeart/2005/8/layout/vList2"/>
    <dgm:cxn modelId="{2AB4C22B-44C1-44F9-8BA1-B06D214F491C}" srcId="{339E753A-8660-4C62-B712-A34AB5CA05E5}" destId="{AC3ED09C-A3C9-436B-9FC7-2FE6797FD5A5}" srcOrd="3" destOrd="0" parTransId="{D5CCD181-1709-4C37-B267-19A40E9C9FBF}" sibTransId="{A910D0C0-8A3D-4F9C-946C-D9731FCF539D}"/>
    <dgm:cxn modelId="{24CEA7B5-1E1B-410C-93A8-0243B119FD93}" type="presOf" srcId="{DF63CC6E-41E3-4F5B-82D2-ACF2B6379B96}" destId="{7044A363-50FE-4014-AFDD-4B0E94AB09A8}" srcOrd="0" destOrd="1" presId="urn:microsoft.com/office/officeart/2005/8/layout/vList2"/>
    <dgm:cxn modelId="{DC8EB0FC-1680-499E-BBCA-3A5ED0F767D5}" type="presOf" srcId="{612A40EE-DA71-412D-8ED7-64B2EF1ECE6B}" destId="{7044A363-50FE-4014-AFDD-4B0E94AB09A8}" srcOrd="0" destOrd="4" presId="urn:microsoft.com/office/officeart/2005/8/layout/vList2"/>
    <dgm:cxn modelId="{0375BBFF-A262-4C16-B092-792BBFDD040D}" type="presParOf" srcId="{3D203296-A090-41AA-9644-EB81A9096817}" destId="{1CBC470D-9F31-4673-9560-C994195A72A6}" srcOrd="0" destOrd="0" presId="urn:microsoft.com/office/officeart/2005/8/layout/vList2"/>
    <dgm:cxn modelId="{4BCED634-82EB-4D08-B49D-D350719B6F60}" type="presParOf" srcId="{3D203296-A090-41AA-9644-EB81A9096817}" destId="{7044A363-50FE-4014-AFDD-4B0E94AB09A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8C31D7-AF9D-4DF4-A1C5-2A66AF667C5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CB2BD3-F786-4ED5-9224-DE04609BED08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en-US" sz="2400" smtClean="0">
              <a:latin typeface="+mn-lt"/>
            </a:rPr>
            <a:t>Sau phần đầu hàm là dấu ngoặc xoắn mở </a:t>
          </a:r>
          <a:r>
            <a:rPr lang="en-US" altLang="en-US" sz="2400" b="1" smtClean="0">
              <a:latin typeface="+mn-lt"/>
            </a:rPr>
            <a:t>{</a:t>
          </a:r>
          <a:endParaRPr lang="en-US" sz="2400">
            <a:latin typeface="+mn-lt"/>
          </a:endParaRPr>
        </a:p>
      </dgm:t>
    </dgm:pt>
    <dgm:pt modelId="{0B59E1C6-BD2C-4C06-A596-BEB697E3D829}" type="parTrans" cxnId="{5D8BEE79-F252-4747-88F8-6C43CB32BDF1}">
      <dgm:prSet/>
      <dgm:spPr/>
      <dgm:t>
        <a:bodyPr/>
        <a:lstStyle/>
        <a:p>
          <a:endParaRPr lang="en-US"/>
        </a:p>
      </dgm:t>
    </dgm:pt>
    <dgm:pt modelId="{623CEF0D-7A69-4F85-B425-C4DA90DBBB26}" type="sibTrans" cxnId="{5D8BEE79-F252-4747-88F8-6C43CB32BDF1}">
      <dgm:prSet/>
      <dgm:spPr/>
      <dgm:t>
        <a:bodyPr/>
        <a:lstStyle/>
        <a:p>
          <a:endParaRPr lang="en-US"/>
        </a:p>
      </dgm:t>
    </dgm:pt>
    <dgm:pt modelId="{339E753A-8660-4C62-B712-A34AB5CA05E5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3600" smtClean="0"/>
            <a:t>Dấu phân cách {…}</a:t>
          </a:r>
          <a:endParaRPr lang="en-US" sz="3600"/>
        </a:p>
      </dgm:t>
    </dgm:pt>
    <dgm:pt modelId="{A4EFEBC6-06B9-4867-B8C5-4F1E4A433FC3}" type="sibTrans" cxnId="{E2BA83C8-DEA1-4CA4-B9A4-6DBA89297478}">
      <dgm:prSet/>
      <dgm:spPr/>
      <dgm:t>
        <a:bodyPr/>
        <a:lstStyle/>
        <a:p>
          <a:endParaRPr lang="en-US"/>
        </a:p>
      </dgm:t>
    </dgm:pt>
    <dgm:pt modelId="{36E62136-9F32-400B-AC98-89D7C39E7EDE}" type="parTrans" cxnId="{E2BA83C8-DEA1-4CA4-B9A4-6DBA89297478}">
      <dgm:prSet/>
      <dgm:spPr/>
      <dgm:t>
        <a:bodyPr/>
        <a:lstStyle/>
        <a:p>
          <a:endParaRPr lang="en-US"/>
        </a:p>
      </dgm:t>
    </dgm:pt>
    <dgm:pt modelId="{DF63CC6E-41E3-4F5B-82D2-ACF2B6379B96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en-US" sz="2400" smtClean="0">
              <a:latin typeface="+mn-lt"/>
            </a:rPr>
            <a:t>Nó cho biết việc thi hành lệnh trong hàm bắt đầu</a:t>
          </a:r>
          <a:endParaRPr lang="en-US" sz="2400">
            <a:latin typeface="+mn-lt"/>
          </a:endParaRPr>
        </a:p>
      </dgm:t>
    </dgm:pt>
    <dgm:pt modelId="{01BB96A9-F89A-4575-A95E-B4C6892E1B68}" type="parTrans" cxnId="{61A14244-CBE2-449B-A44F-F5E5F297DFA9}">
      <dgm:prSet/>
      <dgm:spPr/>
      <dgm:t>
        <a:bodyPr/>
        <a:lstStyle/>
        <a:p>
          <a:endParaRPr lang="en-US"/>
        </a:p>
      </dgm:t>
    </dgm:pt>
    <dgm:pt modelId="{B0431405-C785-4440-858C-266BB858E790}" type="sibTrans" cxnId="{61A14244-CBE2-449B-A44F-F5E5F297DFA9}">
      <dgm:prSet/>
      <dgm:spPr/>
      <dgm:t>
        <a:bodyPr/>
        <a:lstStyle/>
        <a:p>
          <a:endParaRPr lang="en-US"/>
        </a:p>
      </dgm:t>
    </dgm:pt>
    <dgm:pt modelId="{F2F1928E-2C0C-407C-AC14-A6507FB75AE0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en-US" sz="2400" smtClean="0">
              <a:latin typeface="+mn-lt"/>
            </a:rPr>
            <a:t>Tương tự, dấu ngoặc xoắn đóng </a:t>
          </a:r>
          <a:r>
            <a:rPr lang="en-US" altLang="en-US" sz="2400" b="1" smtClean="0">
              <a:latin typeface="+mn-lt"/>
            </a:rPr>
            <a:t>}</a:t>
          </a:r>
          <a:r>
            <a:rPr lang="en-US" altLang="en-US" sz="2400" smtClean="0">
              <a:latin typeface="+mn-lt"/>
            </a:rPr>
            <a:t> sau câu lệnh cuối cùng trong hàm chỉ ra điểm kết thúc của hàm</a:t>
          </a:r>
          <a:endParaRPr lang="en-US" sz="2400">
            <a:latin typeface="+mn-lt"/>
          </a:endParaRPr>
        </a:p>
      </dgm:t>
    </dgm:pt>
    <dgm:pt modelId="{46386335-D1E2-4C78-B9ED-5084CBA401C8}" type="parTrans" cxnId="{4B9C57C4-6D37-43F7-81EF-67AA55D2462F}">
      <dgm:prSet/>
      <dgm:spPr/>
      <dgm:t>
        <a:bodyPr/>
        <a:lstStyle/>
        <a:p>
          <a:endParaRPr lang="en-US"/>
        </a:p>
      </dgm:t>
    </dgm:pt>
    <dgm:pt modelId="{E9459480-3BE8-42BA-94E8-A3034A4EFEB5}" type="sibTrans" cxnId="{4B9C57C4-6D37-43F7-81EF-67AA55D2462F}">
      <dgm:prSet/>
      <dgm:spPr/>
      <dgm:t>
        <a:bodyPr/>
        <a:lstStyle/>
        <a:p>
          <a:endParaRPr lang="en-US"/>
        </a:p>
      </dgm:t>
    </dgm:pt>
    <dgm:pt modelId="{4353406A-7AD5-4B84-8F1A-624588356BF7}">
      <dgm:prSet phldrT="[Text]" custT="1"/>
      <dgm:spPr/>
      <dgm:t>
        <a:bodyPr/>
        <a:lstStyle/>
        <a:p>
          <a:pPr>
            <a:lnSpc>
              <a:spcPct val="150000"/>
            </a:lnSpc>
          </a:pPr>
          <a:endParaRPr lang="en-US" sz="2400">
            <a:latin typeface="+mn-lt"/>
          </a:endParaRPr>
        </a:p>
      </dgm:t>
    </dgm:pt>
    <dgm:pt modelId="{36C97811-CCAF-49A2-866E-CD09651F4650}" type="parTrans" cxnId="{4A34E2A8-18F9-478F-A735-7DBDBF1698F7}">
      <dgm:prSet/>
      <dgm:spPr/>
      <dgm:t>
        <a:bodyPr/>
        <a:lstStyle/>
        <a:p>
          <a:endParaRPr lang="en-US"/>
        </a:p>
      </dgm:t>
    </dgm:pt>
    <dgm:pt modelId="{7B148084-FE92-4403-8093-7778F10AC09C}" type="sibTrans" cxnId="{4A34E2A8-18F9-478F-A735-7DBDBF1698F7}">
      <dgm:prSet/>
      <dgm:spPr/>
      <dgm:t>
        <a:bodyPr/>
        <a:lstStyle/>
        <a:p>
          <a:endParaRPr lang="en-US"/>
        </a:p>
      </dgm:t>
    </dgm:pt>
    <dgm:pt modelId="{E35A4C82-D17C-4162-869A-40F134026467}">
      <dgm:prSet phldrT="[Text]" custT="1"/>
      <dgm:spPr/>
      <dgm:t>
        <a:bodyPr/>
        <a:lstStyle/>
        <a:p>
          <a:pPr>
            <a:lnSpc>
              <a:spcPct val="150000"/>
            </a:lnSpc>
          </a:pPr>
          <a:endParaRPr lang="en-US" sz="2400">
            <a:latin typeface="+mn-lt"/>
          </a:endParaRPr>
        </a:p>
      </dgm:t>
    </dgm:pt>
    <dgm:pt modelId="{789A0520-9E32-4D31-9276-81C8ECEB7624}" type="parTrans" cxnId="{1A505E46-CA2B-4002-80C1-E8F387DB0672}">
      <dgm:prSet/>
      <dgm:spPr/>
      <dgm:t>
        <a:bodyPr/>
        <a:lstStyle/>
        <a:p>
          <a:endParaRPr lang="en-US"/>
        </a:p>
      </dgm:t>
    </dgm:pt>
    <dgm:pt modelId="{8EF336B9-3643-4460-BCCB-E8716A84270A}" type="sibTrans" cxnId="{1A505E46-CA2B-4002-80C1-E8F387DB0672}">
      <dgm:prSet/>
      <dgm:spPr/>
      <dgm:t>
        <a:bodyPr/>
        <a:lstStyle/>
        <a:p>
          <a:endParaRPr lang="en-US"/>
        </a:p>
      </dgm:t>
    </dgm:pt>
    <dgm:pt modelId="{229C074E-F4B1-4016-B727-A089F16F68CE}">
      <dgm:prSet phldrT="[Text]" custT="1"/>
      <dgm:spPr/>
      <dgm:t>
        <a:bodyPr/>
        <a:lstStyle/>
        <a:p>
          <a:pPr>
            <a:lnSpc>
              <a:spcPct val="150000"/>
            </a:lnSpc>
          </a:pPr>
          <a:endParaRPr lang="en-US" sz="2400">
            <a:latin typeface="+mn-lt"/>
          </a:endParaRPr>
        </a:p>
      </dgm:t>
    </dgm:pt>
    <dgm:pt modelId="{57E84EE5-6CBD-442C-9319-60F4439A2B54}" type="parTrans" cxnId="{B0BCA7FB-4C8C-4714-BBA2-5E203F4CBF51}">
      <dgm:prSet/>
      <dgm:spPr/>
      <dgm:t>
        <a:bodyPr/>
        <a:lstStyle/>
        <a:p>
          <a:endParaRPr lang="en-US"/>
        </a:p>
      </dgm:t>
    </dgm:pt>
    <dgm:pt modelId="{8B076CD4-4440-4017-A294-C3B5FAB42373}" type="sibTrans" cxnId="{B0BCA7FB-4C8C-4714-BBA2-5E203F4CBF51}">
      <dgm:prSet/>
      <dgm:spPr/>
      <dgm:t>
        <a:bodyPr/>
        <a:lstStyle/>
        <a:p>
          <a:endParaRPr lang="en-US"/>
        </a:p>
      </dgm:t>
    </dgm:pt>
    <dgm:pt modelId="{3D203296-A090-41AA-9644-EB81A9096817}" type="pres">
      <dgm:prSet presAssocID="{408C31D7-AF9D-4DF4-A1C5-2A66AF667C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BC470D-9F31-4673-9560-C994195A72A6}" type="pres">
      <dgm:prSet presAssocID="{339E753A-8660-4C62-B712-A34AB5CA05E5}" presName="parentText" presStyleLbl="node1" presStyleIdx="0" presStyleCnt="1" custScaleY="82110" custLinFactNeighborX="-557" custLinFactNeighborY="-986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44A363-50FE-4014-AFDD-4B0E94AB09A8}" type="pres">
      <dgm:prSet presAssocID="{339E753A-8660-4C62-B712-A34AB5CA05E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BEEA22-16C5-4054-B554-48886B33A6B2}" type="presOf" srcId="{339E753A-8660-4C62-B712-A34AB5CA05E5}" destId="{1CBC470D-9F31-4673-9560-C994195A72A6}" srcOrd="0" destOrd="0" presId="urn:microsoft.com/office/officeart/2005/8/layout/vList2"/>
    <dgm:cxn modelId="{5D8BEE79-F252-4747-88F8-6C43CB32BDF1}" srcId="{339E753A-8660-4C62-B712-A34AB5CA05E5}" destId="{3ACB2BD3-F786-4ED5-9224-DE04609BED08}" srcOrd="0" destOrd="0" parTransId="{0B59E1C6-BD2C-4C06-A596-BEB697E3D829}" sibTransId="{623CEF0D-7A69-4F85-B425-C4DA90DBBB26}"/>
    <dgm:cxn modelId="{1A505E46-CA2B-4002-80C1-E8F387DB0672}" srcId="{339E753A-8660-4C62-B712-A34AB5CA05E5}" destId="{E35A4C82-D17C-4162-869A-40F134026467}" srcOrd="3" destOrd="0" parTransId="{789A0520-9E32-4D31-9276-81C8ECEB7624}" sibTransId="{8EF336B9-3643-4460-BCCB-E8716A84270A}"/>
    <dgm:cxn modelId="{4FA07B56-2B5D-49D9-B9AF-F2B9F1F59225}" type="presOf" srcId="{DF63CC6E-41E3-4F5B-82D2-ACF2B6379B96}" destId="{7044A363-50FE-4014-AFDD-4B0E94AB09A8}" srcOrd="0" destOrd="1" presId="urn:microsoft.com/office/officeart/2005/8/layout/vList2"/>
    <dgm:cxn modelId="{B0BCA7FB-4C8C-4714-BBA2-5E203F4CBF51}" srcId="{339E753A-8660-4C62-B712-A34AB5CA05E5}" destId="{229C074E-F4B1-4016-B727-A089F16F68CE}" srcOrd="4" destOrd="0" parTransId="{57E84EE5-6CBD-442C-9319-60F4439A2B54}" sibTransId="{8B076CD4-4440-4017-A294-C3B5FAB42373}"/>
    <dgm:cxn modelId="{E8318932-CFE2-40B1-A3AF-C7A337EC9B16}" type="presOf" srcId="{3ACB2BD3-F786-4ED5-9224-DE04609BED08}" destId="{7044A363-50FE-4014-AFDD-4B0E94AB09A8}" srcOrd="0" destOrd="0" presId="urn:microsoft.com/office/officeart/2005/8/layout/vList2"/>
    <dgm:cxn modelId="{C0CD747A-2634-4201-806D-B225C82025D4}" type="presOf" srcId="{229C074E-F4B1-4016-B727-A089F16F68CE}" destId="{7044A363-50FE-4014-AFDD-4B0E94AB09A8}" srcOrd="0" destOrd="4" presId="urn:microsoft.com/office/officeart/2005/8/layout/vList2"/>
    <dgm:cxn modelId="{7E53BC7E-4531-4B71-9803-7A888858A381}" type="presOf" srcId="{E35A4C82-D17C-4162-869A-40F134026467}" destId="{7044A363-50FE-4014-AFDD-4B0E94AB09A8}" srcOrd="0" destOrd="3" presId="urn:microsoft.com/office/officeart/2005/8/layout/vList2"/>
    <dgm:cxn modelId="{9A3ABFB5-84B7-4833-A753-B48F76946C96}" type="presOf" srcId="{4353406A-7AD5-4B84-8F1A-624588356BF7}" destId="{7044A363-50FE-4014-AFDD-4B0E94AB09A8}" srcOrd="0" destOrd="5" presId="urn:microsoft.com/office/officeart/2005/8/layout/vList2"/>
    <dgm:cxn modelId="{E2BA83C8-DEA1-4CA4-B9A4-6DBA89297478}" srcId="{408C31D7-AF9D-4DF4-A1C5-2A66AF667C57}" destId="{339E753A-8660-4C62-B712-A34AB5CA05E5}" srcOrd="0" destOrd="0" parTransId="{36E62136-9F32-400B-AC98-89D7C39E7EDE}" sibTransId="{A4EFEBC6-06B9-4867-B8C5-4F1E4A433FC3}"/>
    <dgm:cxn modelId="{61A14244-CBE2-449B-A44F-F5E5F297DFA9}" srcId="{339E753A-8660-4C62-B712-A34AB5CA05E5}" destId="{DF63CC6E-41E3-4F5B-82D2-ACF2B6379B96}" srcOrd="1" destOrd="0" parTransId="{01BB96A9-F89A-4575-A95E-B4C6892E1B68}" sibTransId="{B0431405-C785-4440-858C-266BB858E790}"/>
    <dgm:cxn modelId="{4A34E2A8-18F9-478F-A735-7DBDBF1698F7}" srcId="{339E753A-8660-4C62-B712-A34AB5CA05E5}" destId="{4353406A-7AD5-4B84-8F1A-624588356BF7}" srcOrd="5" destOrd="0" parTransId="{36C97811-CCAF-49A2-866E-CD09651F4650}" sibTransId="{7B148084-FE92-4403-8093-7778F10AC09C}"/>
    <dgm:cxn modelId="{5FADF686-EE79-4C17-A973-EA3542752C0C}" type="presOf" srcId="{408C31D7-AF9D-4DF4-A1C5-2A66AF667C57}" destId="{3D203296-A090-41AA-9644-EB81A9096817}" srcOrd="0" destOrd="0" presId="urn:microsoft.com/office/officeart/2005/8/layout/vList2"/>
    <dgm:cxn modelId="{29D5A460-479A-4862-91DC-BB430AE02D77}" type="presOf" srcId="{F2F1928E-2C0C-407C-AC14-A6507FB75AE0}" destId="{7044A363-50FE-4014-AFDD-4B0E94AB09A8}" srcOrd="0" destOrd="2" presId="urn:microsoft.com/office/officeart/2005/8/layout/vList2"/>
    <dgm:cxn modelId="{4B9C57C4-6D37-43F7-81EF-67AA55D2462F}" srcId="{339E753A-8660-4C62-B712-A34AB5CA05E5}" destId="{F2F1928E-2C0C-407C-AC14-A6507FB75AE0}" srcOrd="2" destOrd="0" parTransId="{46386335-D1E2-4C78-B9ED-5084CBA401C8}" sibTransId="{E9459480-3BE8-42BA-94E8-A3034A4EFEB5}"/>
    <dgm:cxn modelId="{6A351BC0-2C64-4F74-9D4C-3A5463021687}" type="presParOf" srcId="{3D203296-A090-41AA-9644-EB81A9096817}" destId="{1CBC470D-9F31-4673-9560-C994195A72A6}" srcOrd="0" destOrd="0" presId="urn:microsoft.com/office/officeart/2005/8/layout/vList2"/>
    <dgm:cxn modelId="{10D541F3-C2D7-4A13-A7AA-FB9E12670EA4}" type="presParOf" srcId="{3D203296-A090-41AA-9644-EB81A9096817}" destId="{7044A363-50FE-4014-AFDD-4B0E94AB09A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8C31D7-AF9D-4DF4-A1C5-2A66AF667C5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CB2BD3-F786-4ED5-9224-DE04609BED08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en-US" sz="2400" smtClean="0">
              <a:latin typeface="+mn-lt"/>
            </a:rPr>
            <a:t>Một câu lệnh trong C được kết thúc bằng dấu chấm phẩy </a:t>
          </a:r>
          <a:r>
            <a:rPr lang="en-US" altLang="en-US" sz="2400" b="1" smtClean="0">
              <a:latin typeface="+mn-lt"/>
            </a:rPr>
            <a:t>;</a:t>
          </a:r>
          <a:endParaRPr lang="en-US" sz="2400">
            <a:latin typeface="+mn-lt"/>
          </a:endParaRPr>
        </a:p>
      </dgm:t>
    </dgm:pt>
    <dgm:pt modelId="{0B59E1C6-BD2C-4C06-A596-BEB697E3D829}" type="parTrans" cxnId="{5D8BEE79-F252-4747-88F8-6C43CB32BDF1}">
      <dgm:prSet/>
      <dgm:spPr/>
      <dgm:t>
        <a:bodyPr/>
        <a:lstStyle/>
        <a:p>
          <a:endParaRPr lang="en-US"/>
        </a:p>
      </dgm:t>
    </dgm:pt>
    <dgm:pt modelId="{623CEF0D-7A69-4F85-B425-C4DA90DBBB26}" type="sibTrans" cxnId="{5D8BEE79-F252-4747-88F8-6C43CB32BDF1}">
      <dgm:prSet/>
      <dgm:spPr/>
      <dgm:t>
        <a:bodyPr/>
        <a:lstStyle/>
        <a:p>
          <a:endParaRPr lang="en-US"/>
        </a:p>
      </dgm:t>
    </dgm:pt>
    <dgm:pt modelId="{DF63CC6E-41E3-4F5B-82D2-ACF2B6379B96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en-US" sz="2400" dirty="0" err="1" smtClean="0">
              <a:latin typeface="+mn-lt"/>
            </a:rPr>
            <a:t>Trình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biên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dịch</a:t>
          </a:r>
          <a:r>
            <a:rPr lang="en-US" altLang="en-US" sz="2400" dirty="0" smtClean="0">
              <a:latin typeface="+mn-lt"/>
            </a:rPr>
            <a:t> C </a:t>
          </a:r>
          <a:r>
            <a:rPr lang="en-US" altLang="en-US" sz="2400" dirty="0" err="1" smtClean="0">
              <a:latin typeface="+mn-lt"/>
            </a:rPr>
            <a:t>không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hiểu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việc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xuống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dòng</a:t>
          </a:r>
          <a:r>
            <a:rPr lang="en-US" altLang="en-US" sz="2400" dirty="0" smtClean="0">
              <a:latin typeface="+mn-lt"/>
            </a:rPr>
            <a:t>, </a:t>
          </a:r>
          <a:r>
            <a:rPr lang="en-US" altLang="en-US" sz="2400" dirty="0" err="1" smtClean="0">
              <a:latin typeface="+mn-lt"/>
            </a:rPr>
            <a:t>khoảng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trắng</a:t>
          </a:r>
          <a:r>
            <a:rPr lang="en-US" altLang="en-US" sz="2400" dirty="0" smtClean="0">
              <a:latin typeface="+mn-lt"/>
            </a:rPr>
            <a:t> hay tab</a:t>
          </a:r>
          <a:endParaRPr lang="en-US" sz="2400" dirty="0">
            <a:latin typeface="+mn-lt"/>
          </a:endParaRPr>
        </a:p>
      </dgm:t>
    </dgm:pt>
    <dgm:pt modelId="{01BB96A9-F89A-4575-A95E-B4C6892E1B68}" type="parTrans" cxnId="{61A14244-CBE2-449B-A44F-F5E5F297DFA9}">
      <dgm:prSet/>
      <dgm:spPr/>
      <dgm:t>
        <a:bodyPr/>
        <a:lstStyle/>
        <a:p>
          <a:endParaRPr lang="en-US"/>
        </a:p>
      </dgm:t>
    </dgm:pt>
    <dgm:pt modelId="{B0431405-C785-4440-858C-266BB858E790}" type="sibTrans" cxnId="{61A14244-CBE2-449B-A44F-F5E5F297DFA9}">
      <dgm:prSet/>
      <dgm:spPr/>
      <dgm:t>
        <a:bodyPr/>
        <a:lstStyle/>
        <a:p>
          <a:endParaRPr lang="en-US"/>
        </a:p>
      </dgm:t>
    </dgm:pt>
    <dgm:pt modelId="{F2F1928E-2C0C-407C-AC14-A6507FB75AE0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en-US" sz="2400" dirty="0" err="1" smtClean="0">
              <a:latin typeface="+mn-lt"/>
            </a:rPr>
            <a:t>Một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câu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lệnh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không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kết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thúc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bằng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dấu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chấm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phẩy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sẽ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được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xem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như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dòng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lệnh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lỗi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trong</a:t>
          </a:r>
          <a:r>
            <a:rPr lang="en-US" altLang="en-US" sz="2400" dirty="0" smtClean="0">
              <a:latin typeface="+mn-lt"/>
            </a:rPr>
            <a:t> C</a:t>
          </a:r>
          <a:endParaRPr lang="en-US" sz="2400" dirty="0">
            <a:latin typeface="+mn-lt"/>
          </a:endParaRPr>
        </a:p>
      </dgm:t>
    </dgm:pt>
    <dgm:pt modelId="{46386335-D1E2-4C78-B9ED-5084CBA401C8}" type="parTrans" cxnId="{4B9C57C4-6D37-43F7-81EF-67AA55D2462F}">
      <dgm:prSet/>
      <dgm:spPr/>
      <dgm:t>
        <a:bodyPr/>
        <a:lstStyle/>
        <a:p>
          <a:endParaRPr lang="en-US"/>
        </a:p>
      </dgm:t>
    </dgm:pt>
    <dgm:pt modelId="{E9459480-3BE8-42BA-94E8-A3034A4EFEB5}" type="sibTrans" cxnId="{4B9C57C4-6D37-43F7-81EF-67AA55D2462F}">
      <dgm:prSet/>
      <dgm:spPr/>
      <dgm:t>
        <a:bodyPr/>
        <a:lstStyle/>
        <a:p>
          <a:endParaRPr lang="en-US"/>
        </a:p>
      </dgm:t>
    </dgm:pt>
    <dgm:pt modelId="{4353406A-7AD5-4B84-8F1A-624588356BF7}">
      <dgm:prSet phldrT="[Text]" custT="1"/>
      <dgm:spPr/>
      <dgm:t>
        <a:bodyPr/>
        <a:lstStyle/>
        <a:p>
          <a:pPr>
            <a:lnSpc>
              <a:spcPct val="150000"/>
            </a:lnSpc>
          </a:pPr>
          <a:endParaRPr lang="en-US" sz="2400">
            <a:latin typeface="+mn-lt"/>
          </a:endParaRPr>
        </a:p>
      </dgm:t>
    </dgm:pt>
    <dgm:pt modelId="{36C97811-CCAF-49A2-866E-CD09651F4650}" type="parTrans" cxnId="{4A34E2A8-18F9-478F-A735-7DBDBF1698F7}">
      <dgm:prSet/>
      <dgm:spPr/>
      <dgm:t>
        <a:bodyPr/>
        <a:lstStyle/>
        <a:p>
          <a:endParaRPr lang="en-US"/>
        </a:p>
      </dgm:t>
    </dgm:pt>
    <dgm:pt modelId="{7B148084-FE92-4403-8093-7778F10AC09C}" type="sibTrans" cxnId="{4A34E2A8-18F9-478F-A735-7DBDBF1698F7}">
      <dgm:prSet/>
      <dgm:spPr/>
      <dgm:t>
        <a:bodyPr/>
        <a:lstStyle/>
        <a:p>
          <a:endParaRPr lang="en-US"/>
        </a:p>
      </dgm:t>
    </dgm:pt>
    <dgm:pt modelId="{E35A4C82-D17C-4162-869A-40F134026467}">
      <dgm:prSet phldrT="[Text]" custT="1"/>
      <dgm:spPr/>
      <dgm:t>
        <a:bodyPr/>
        <a:lstStyle/>
        <a:p>
          <a:pPr>
            <a:lnSpc>
              <a:spcPct val="150000"/>
            </a:lnSpc>
          </a:pPr>
          <a:endParaRPr lang="en-US" sz="2400">
            <a:latin typeface="+mn-lt"/>
          </a:endParaRPr>
        </a:p>
      </dgm:t>
    </dgm:pt>
    <dgm:pt modelId="{789A0520-9E32-4D31-9276-81C8ECEB7624}" type="parTrans" cxnId="{1A505E46-CA2B-4002-80C1-E8F387DB0672}">
      <dgm:prSet/>
      <dgm:spPr/>
      <dgm:t>
        <a:bodyPr/>
        <a:lstStyle/>
        <a:p>
          <a:endParaRPr lang="en-US"/>
        </a:p>
      </dgm:t>
    </dgm:pt>
    <dgm:pt modelId="{8EF336B9-3643-4460-BCCB-E8716A84270A}" type="sibTrans" cxnId="{1A505E46-CA2B-4002-80C1-E8F387DB0672}">
      <dgm:prSet/>
      <dgm:spPr/>
      <dgm:t>
        <a:bodyPr/>
        <a:lstStyle/>
        <a:p>
          <a:endParaRPr lang="en-US"/>
        </a:p>
      </dgm:t>
    </dgm:pt>
    <dgm:pt modelId="{229C074E-F4B1-4016-B727-A089F16F68CE}">
      <dgm:prSet phldrT="[Text]" custT="1"/>
      <dgm:spPr/>
      <dgm:t>
        <a:bodyPr/>
        <a:lstStyle/>
        <a:p>
          <a:pPr>
            <a:lnSpc>
              <a:spcPct val="150000"/>
            </a:lnSpc>
          </a:pPr>
          <a:endParaRPr lang="en-US" sz="2400">
            <a:latin typeface="+mn-lt"/>
          </a:endParaRPr>
        </a:p>
      </dgm:t>
    </dgm:pt>
    <dgm:pt modelId="{57E84EE5-6CBD-442C-9319-60F4439A2B54}" type="parTrans" cxnId="{B0BCA7FB-4C8C-4714-BBA2-5E203F4CBF51}">
      <dgm:prSet/>
      <dgm:spPr/>
      <dgm:t>
        <a:bodyPr/>
        <a:lstStyle/>
        <a:p>
          <a:endParaRPr lang="en-US"/>
        </a:p>
      </dgm:t>
    </dgm:pt>
    <dgm:pt modelId="{8B076CD4-4440-4017-A294-C3B5FAB42373}" type="sibTrans" cxnId="{B0BCA7FB-4C8C-4714-BBA2-5E203F4CBF51}">
      <dgm:prSet/>
      <dgm:spPr/>
      <dgm:t>
        <a:bodyPr/>
        <a:lstStyle/>
        <a:p>
          <a:endParaRPr lang="en-US"/>
        </a:p>
      </dgm:t>
    </dgm:pt>
    <dgm:pt modelId="{339E753A-8660-4C62-B712-A34AB5CA05E5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3600" smtClean="0"/>
            <a:t>Dấu kết thúc câu lệnh …;</a:t>
          </a:r>
          <a:endParaRPr lang="en-US" sz="3600"/>
        </a:p>
      </dgm:t>
    </dgm:pt>
    <dgm:pt modelId="{A4EFEBC6-06B9-4867-B8C5-4F1E4A433FC3}" type="sibTrans" cxnId="{E2BA83C8-DEA1-4CA4-B9A4-6DBA89297478}">
      <dgm:prSet/>
      <dgm:spPr/>
      <dgm:t>
        <a:bodyPr/>
        <a:lstStyle/>
        <a:p>
          <a:endParaRPr lang="en-US"/>
        </a:p>
      </dgm:t>
    </dgm:pt>
    <dgm:pt modelId="{36E62136-9F32-400B-AC98-89D7C39E7EDE}" type="parTrans" cxnId="{E2BA83C8-DEA1-4CA4-B9A4-6DBA89297478}">
      <dgm:prSet/>
      <dgm:spPr/>
      <dgm:t>
        <a:bodyPr/>
        <a:lstStyle/>
        <a:p>
          <a:endParaRPr lang="en-US"/>
        </a:p>
      </dgm:t>
    </dgm:pt>
    <dgm:pt modelId="{3D203296-A090-41AA-9644-EB81A9096817}" type="pres">
      <dgm:prSet presAssocID="{408C31D7-AF9D-4DF4-A1C5-2A66AF667C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BC470D-9F31-4673-9560-C994195A72A6}" type="pres">
      <dgm:prSet presAssocID="{339E753A-8660-4C62-B712-A34AB5CA05E5}" presName="parentText" presStyleLbl="node1" presStyleIdx="0" presStyleCnt="1" custScaleY="821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44A363-50FE-4014-AFDD-4B0E94AB09A8}" type="pres">
      <dgm:prSet presAssocID="{339E753A-8660-4C62-B712-A34AB5CA05E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BFFD3E-2506-4A31-B851-A7EBC22279EB}" type="presOf" srcId="{229C074E-F4B1-4016-B727-A089F16F68CE}" destId="{7044A363-50FE-4014-AFDD-4B0E94AB09A8}" srcOrd="0" destOrd="4" presId="urn:microsoft.com/office/officeart/2005/8/layout/vList2"/>
    <dgm:cxn modelId="{5D8BEE79-F252-4747-88F8-6C43CB32BDF1}" srcId="{339E753A-8660-4C62-B712-A34AB5CA05E5}" destId="{3ACB2BD3-F786-4ED5-9224-DE04609BED08}" srcOrd="0" destOrd="0" parTransId="{0B59E1C6-BD2C-4C06-A596-BEB697E3D829}" sibTransId="{623CEF0D-7A69-4F85-B425-C4DA90DBBB26}"/>
    <dgm:cxn modelId="{E8034A42-8206-49F2-AC6C-22C1C50CC505}" type="presOf" srcId="{339E753A-8660-4C62-B712-A34AB5CA05E5}" destId="{1CBC470D-9F31-4673-9560-C994195A72A6}" srcOrd="0" destOrd="0" presId="urn:microsoft.com/office/officeart/2005/8/layout/vList2"/>
    <dgm:cxn modelId="{1A505E46-CA2B-4002-80C1-E8F387DB0672}" srcId="{339E753A-8660-4C62-B712-A34AB5CA05E5}" destId="{E35A4C82-D17C-4162-869A-40F134026467}" srcOrd="3" destOrd="0" parTransId="{789A0520-9E32-4D31-9276-81C8ECEB7624}" sibTransId="{8EF336B9-3643-4460-BCCB-E8716A84270A}"/>
    <dgm:cxn modelId="{BE0F00ED-5431-4E5E-BB82-2BA119BAD2D5}" type="presOf" srcId="{4353406A-7AD5-4B84-8F1A-624588356BF7}" destId="{7044A363-50FE-4014-AFDD-4B0E94AB09A8}" srcOrd="0" destOrd="5" presId="urn:microsoft.com/office/officeart/2005/8/layout/vList2"/>
    <dgm:cxn modelId="{785D1A35-7226-4297-B99E-B929FF7AE045}" type="presOf" srcId="{DF63CC6E-41E3-4F5B-82D2-ACF2B6379B96}" destId="{7044A363-50FE-4014-AFDD-4B0E94AB09A8}" srcOrd="0" destOrd="1" presId="urn:microsoft.com/office/officeart/2005/8/layout/vList2"/>
    <dgm:cxn modelId="{3806C02F-FBA5-47B5-ADB1-68AFE6A096F1}" type="presOf" srcId="{408C31D7-AF9D-4DF4-A1C5-2A66AF667C57}" destId="{3D203296-A090-41AA-9644-EB81A9096817}" srcOrd="0" destOrd="0" presId="urn:microsoft.com/office/officeart/2005/8/layout/vList2"/>
    <dgm:cxn modelId="{B0BCA7FB-4C8C-4714-BBA2-5E203F4CBF51}" srcId="{339E753A-8660-4C62-B712-A34AB5CA05E5}" destId="{229C074E-F4B1-4016-B727-A089F16F68CE}" srcOrd="4" destOrd="0" parTransId="{57E84EE5-6CBD-442C-9319-60F4439A2B54}" sibTransId="{8B076CD4-4440-4017-A294-C3B5FAB42373}"/>
    <dgm:cxn modelId="{E2BA83C8-DEA1-4CA4-B9A4-6DBA89297478}" srcId="{408C31D7-AF9D-4DF4-A1C5-2A66AF667C57}" destId="{339E753A-8660-4C62-B712-A34AB5CA05E5}" srcOrd="0" destOrd="0" parTransId="{36E62136-9F32-400B-AC98-89D7C39E7EDE}" sibTransId="{A4EFEBC6-06B9-4867-B8C5-4F1E4A433FC3}"/>
    <dgm:cxn modelId="{8BA75AF1-9D8A-455D-A2B6-9746FEB98437}" type="presOf" srcId="{E35A4C82-D17C-4162-869A-40F134026467}" destId="{7044A363-50FE-4014-AFDD-4B0E94AB09A8}" srcOrd="0" destOrd="3" presId="urn:microsoft.com/office/officeart/2005/8/layout/vList2"/>
    <dgm:cxn modelId="{61A14244-CBE2-449B-A44F-F5E5F297DFA9}" srcId="{339E753A-8660-4C62-B712-A34AB5CA05E5}" destId="{DF63CC6E-41E3-4F5B-82D2-ACF2B6379B96}" srcOrd="1" destOrd="0" parTransId="{01BB96A9-F89A-4575-A95E-B4C6892E1B68}" sibTransId="{B0431405-C785-4440-858C-266BB858E790}"/>
    <dgm:cxn modelId="{905B9B86-ACDD-47F1-AC86-543942B41E92}" type="presOf" srcId="{3ACB2BD3-F786-4ED5-9224-DE04609BED08}" destId="{7044A363-50FE-4014-AFDD-4B0E94AB09A8}" srcOrd="0" destOrd="0" presId="urn:microsoft.com/office/officeart/2005/8/layout/vList2"/>
    <dgm:cxn modelId="{4A34E2A8-18F9-478F-A735-7DBDBF1698F7}" srcId="{339E753A-8660-4C62-B712-A34AB5CA05E5}" destId="{4353406A-7AD5-4B84-8F1A-624588356BF7}" srcOrd="5" destOrd="0" parTransId="{36C97811-CCAF-49A2-866E-CD09651F4650}" sibTransId="{7B148084-FE92-4403-8093-7778F10AC09C}"/>
    <dgm:cxn modelId="{53380269-439C-4F35-891F-2646F06DFB71}" type="presOf" srcId="{F2F1928E-2C0C-407C-AC14-A6507FB75AE0}" destId="{7044A363-50FE-4014-AFDD-4B0E94AB09A8}" srcOrd="0" destOrd="2" presId="urn:microsoft.com/office/officeart/2005/8/layout/vList2"/>
    <dgm:cxn modelId="{4B9C57C4-6D37-43F7-81EF-67AA55D2462F}" srcId="{339E753A-8660-4C62-B712-A34AB5CA05E5}" destId="{F2F1928E-2C0C-407C-AC14-A6507FB75AE0}" srcOrd="2" destOrd="0" parTransId="{46386335-D1E2-4C78-B9ED-5084CBA401C8}" sibTransId="{E9459480-3BE8-42BA-94E8-A3034A4EFEB5}"/>
    <dgm:cxn modelId="{76DD63CD-8E54-49E8-8D7E-561EB45B35E1}" type="presParOf" srcId="{3D203296-A090-41AA-9644-EB81A9096817}" destId="{1CBC470D-9F31-4673-9560-C994195A72A6}" srcOrd="0" destOrd="0" presId="urn:microsoft.com/office/officeart/2005/8/layout/vList2"/>
    <dgm:cxn modelId="{DF1348C3-06ED-49F5-B0AE-403D0C0B0450}" type="presParOf" srcId="{3D203296-A090-41AA-9644-EB81A9096817}" destId="{7044A363-50FE-4014-AFDD-4B0E94AB09A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8C31D7-AF9D-4DF4-A1C5-2A66AF667C5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CB2BD3-F786-4ED5-9224-DE04609BED08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en-US" sz="2400" dirty="0" err="1" smtClean="0">
              <a:latin typeface="+mn-lt"/>
            </a:rPr>
            <a:t>Những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chú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thích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thường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được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viết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để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mô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tả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công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việc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của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một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lệnh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đặc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biệt</a:t>
          </a:r>
          <a:r>
            <a:rPr lang="en-US" altLang="en-US" sz="2400" dirty="0" smtClean="0">
              <a:latin typeface="+mn-lt"/>
            </a:rPr>
            <a:t>, </a:t>
          </a:r>
          <a:r>
            <a:rPr lang="en-US" altLang="en-US" sz="2400" dirty="0" err="1" smtClean="0">
              <a:latin typeface="+mn-lt"/>
            </a:rPr>
            <a:t>một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hàm</a:t>
          </a:r>
          <a:r>
            <a:rPr lang="en-US" altLang="en-US" sz="2400" dirty="0" smtClean="0">
              <a:latin typeface="+mn-lt"/>
            </a:rPr>
            <a:t> hay </a:t>
          </a:r>
          <a:r>
            <a:rPr lang="en-US" altLang="en-US" sz="2400" dirty="0" err="1" smtClean="0">
              <a:latin typeface="+mn-lt"/>
            </a:rPr>
            <a:t>toàn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bộ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chương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trình</a:t>
          </a:r>
          <a:endParaRPr lang="en-US" sz="2400" dirty="0">
            <a:latin typeface="+mn-lt"/>
          </a:endParaRPr>
        </a:p>
      </dgm:t>
    </dgm:pt>
    <dgm:pt modelId="{0B59E1C6-BD2C-4C06-A596-BEB697E3D829}" type="parTrans" cxnId="{5D8BEE79-F252-4747-88F8-6C43CB32BDF1}">
      <dgm:prSet/>
      <dgm:spPr/>
      <dgm:t>
        <a:bodyPr/>
        <a:lstStyle/>
        <a:p>
          <a:endParaRPr lang="en-US"/>
        </a:p>
      </dgm:t>
    </dgm:pt>
    <dgm:pt modelId="{623CEF0D-7A69-4F85-B425-C4DA90DBBB26}" type="sibTrans" cxnId="{5D8BEE79-F252-4747-88F8-6C43CB32BDF1}">
      <dgm:prSet/>
      <dgm:spPr/>
      <dgm:t>
        <a:bodyPr/>
        <a:lstStyle/>
        <a:p>
          <a:endParaRPr lang="en-US"/>
        </a:p>
      </dgm:t>
    </dgm:pt>
    <dgm:pt modelId="{339E753A-8660-4C62-B712-A34AB5CA05E5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3600" smtClean="0"/>
            <a:t>/*Dòng chú thích*/</a:t>
          </a:r>
          <a:endParaRPr lang="en-US" sz="3600"/>
        </a:p>
      </dgm:t>
    </dgm:pt>
    <dgm:pt modelId="{A4EFEBC6-06B9-4867-B8C5-4F1E4A433FC3}" type="sibTrans" cxnId="{E2BA83C8-DEA1-4CA4-B9A4-6DBA89297478}">
      <dgm:prSet/>
      <dgm:spPr/>
      <dgm:t>
        <a:bodyPr/>
        <a:lstStyle/>
        <a:p>
          <a:endParaRPr lang="en-US"/>
        </a:p>
      </dgm:t>
    </dgm:pt>
    <dgm:pt modelId="{36E62136-9F32-400B-AC98-89D7C39E7EDE}" type="parTrans" cxnId="{E2BA83C8-DEA1-4CA4-B9A4-6DBA89297478}">
      <dgm:prSet/>
      <dgm:spPr/>
      <dgm:t>
        <a:bodyPr/>
        <a:lstStyle/>
        <a:p>
          <a:endParaRPr lang="en-US"/>
        </a:p>
      </dgm:t>
    </dgm:pt>
    <dgm:pt modelId="{DF63CC6E-41E3-4F5B-82D2-ACF2B6379B96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en-US" sz="2400" smtClean="0">
              <a:latin typeface="+mn-lt"/>
            </a:rPr>
            <a:t>Trình biên dịch sẽ bỏ qua phần chú thích</a:t>
          </a:r>
          <a:endParaRPr lang="en-US" sz="2400">
            <a:latin typeface="+mn-lt"/>
          </a:endParaRPr>
        </a:p>
      </dgm:t>
    </dgm:pt>
    <dgm:pt modelId="{01BB96A9-F89A-4575-A95E-B4C6892E1B68}" type="parTrans" cxnId="{61A14244-CBE2-449B-A44F-F5E5F297DFA9}">
      <dgm:prSet/>
      <dgm:spPr/>
      <dgm:t>
        <a:bodyPr/>
        <a:lstStyle/>
        <a:p>
          <a:endParaRPr lang="en-US"/>
        </a:p>
      </dgm:t>
    </dgm:pt>
    <dgm:pt modelId="{B0431405-C785-4440-858C-266BB858E790}" type="sibTrans" cxnId="{61A14244-CBE2-449B-A44F-F5E5F297DFA9}">
      <dgm:prSet/>
      <dgm:spPr/>
      <dgm:t>
        <a:bodyPr/>
        <a:lstStyle/>
        <a:p>
          <a:endParaRPr lang="en-US"/>
        </a:p>
      </dgm:t>
    </dgm:pt>
    <dgm:pt modelId="{F2F1928E-2C0C-407C-AC14-A6507FB75AE0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en-US" sz="2400" smtClean="0">
              <a:latin typeface="+mn-lt"/>
            </a:rPr>
            <a:t>Trong trường hợp chú thích nhiều dòng, nó sẽ bắt đầu bằng ký hiệu /* và kết thúc là */</a:t>
          </a:r>
          <a:endParaRPr lang="en-US" sz="2400">
            <a:latin typeface="+mn-lt"/>
          </a:endParaRPr>
        </a:p>
      </dgm:t>
    </dgm:pt>
    <dgm:pt modelId="{46386335-D1E2-4C78-B9ED-5084CBA401C8}" type="parTrans" cxnId="{4B9C57C4-6D37-43F7-81EF-67AA55D2462F}">
      <dgm:prSet/>
      <dgm:spPr/>
      <dgm:t>
        <a:bodyPr/>
        <a:lstStyle/>
        <a:p>
          <a:endParaRPr lang="en-US"/>
        </a:p>
      </dgm:t>
    </dgm:pt>
    <dgm:pt modelId="{E9459480-3BE8-42BA-94E8-A3034A4EFEB5}" type="sibTrans" cxnId="{4B9C57C4-6D37-43F7-81EF-67AA55D2462F}">
      <dgm:prSet/>
      <dgm:spPr/>
      <dgm:t>
        <a:bodyPr/>
        <a:lstStyle/>
        <a:p>
          <a:endParaRPr lang="en-US"/>
        </a:p>
      </dgm:t>
    </dgm:pt>
    <dgm:pt modelId="{E35A4C82-D17C-4162-869A-40F134026467}">
      <dgm:prSet phldrT="[Text]" custT="1"/>
      <dgm:spPr/>
      <dgm:t>
        <a:bodyPr/>
        <a:lstStyle/>
        <a:p>
          <a:pPr>
            <a:lnSpc>
              <a:spcPct val="150000"/>
            </a:lnSpc>
          </a:pPr>
          <a:endParaRPr lang="en-US" sz="2400">
            <a:latin typeface="+mn-lt"/>
          </a:endParaRPr>
        </a:p>
      </dgm:t>
    </dgm:pt>
    <dgm:pt modelId="{789A0520-9E32-4D31-9276-81C8ECEB7624}" type="parTrans" cxnId="{1A505E46-CA2B-4002-80C1-E8F387DB0672}">
      <dgm:prSet/>
      <dgm:spPr/>
      <dgm:t>
        <a:bodyPr/>
        <a:lstStyle/>
        <a:p>
          <a:endParaRPr lang="en-US"/>
        </a:p>
      </dgm:t>
    </dgm:pt>
    <dgm:pt modelId="{8EF336B9-3643-4460-BCCB-E8716A84270A}" type="sibTrans" cxnId="{1A505E46-CA2B-4002-80C1-E8F387DB0672}">
      <dgm:prSet/>
      <dgm:spPr/>
      <dgm:t>
        <a:bodyPr/>
        <a:lstStyle/>
        <a:p>
          <a:endParaRPr lang="en-US"/>
        </a:p>
      </dgm:t>
    </dgm:pt>
    <dgm:pt modelId="{229C074E-F4B1-4016-B727-A089F16F68CE}">
      <dgm:prSet phldrT="[Text]" custT="1"/>
      <dgm:spPr/>
      <dgm:t>
        <a:bodyPr/>
        <a:lstStyle/>
        <a:p>
          <a:pPr>
            <a:lnSpc>
              <a:spcPct val="150000"/>
            </a:lnSpc>
          </a:pPr>
          <a:endParaRPr lang="en-US" sz="2400">
            <a:latin typeface="+mn-lt"/>
          </a:endParaRPr>
        </a:p>
      </dgm:t>
    </dgm:pt>
    <dgm:pt modelId="{57E84EE5-6CBD-442C-9319-60F4439A2B54}" type="parTrans" cxnId="{B0BCA7FB-4C8C-4714-BBA2-5E203F4CBF51}">
      <dgm:prSet/>
      <dgm:spPr/>
      <dgm:t>
        <a:bodyPr/>
        <a:lstStyle/>
        <a:p>
          <a:endParaRPr lang="en-US"/>
        </a:p>
      </dgm:t>
    </dgm:pt>
    <dgm:pt modelId="{8B076CD4-4440-4017-A294-C3B5FAB42373}" type="sibTrans" cxnId="{B0BCA7FB-4C8C-4714-BBA2-5E203F4CBF51}">
      <dgm:prSet/>
      <dgm:spPr/>
      <dgm:t>
        <a:bodyPr/>
        <a:lstStyle/>
        <a:p>
          <a:endParaRPr lang="en-US"/>
        </a:p>
      </dgm:t>
    </dgm:pt>
    <dgm:pt modelId="{3D203296-A090-41AA-9644-EB81A9096817}" type="pres">
      <dgm:prSet presAssocID="{408C31D7-AF9D-4DF4-A1C5-2A66AF667C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BC470D-9F31-4673-9560-C994195A72A6}" type="pres">
      <dgm:prSet presAssocID="{339E753A-8660-4C62-B712-A34AB5CA05E5}" presName="parentText" presStyleLbl="node1" presStyleIdx="0" presStyleCnt="1" custScaleY="82110" custLinFactNeighborX="-557" custLinFactNeighborY="-972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44A363-50FE-4014-AFDD-4B0E94AB09A8}" type="pres">
      <dgm:prSet presAssocID="{339E753A-8660-4C62-B712-A34AB5CA05E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8BEE79-F252-4747-88F8-6C43CB32BDF1}" srcId="{339E753A-8660-4C62-B712-A34AB5CA05E5}" destId="{3ACB2BD3-F786-4ED5-9224-DE04609BED08}" srcOrd="0" destOrd="0" parTransId="{0B59E1C6-BD2C-4C06-A596-BEB697E3D829}" sibTransId="{623CEF0D-7A69-4F85-B425-C4DA90DBBB26}"/>
    <dgm:cxn modelId="{1A505E46-CA2B-4002-80C1-E8F387DB0672}" srcId="{339E753A-8660-4C62-B712-A34AB5CA05E5}" destId="{E35A4C82-D17C-4162-869A-40F134026467}" srcOrd="3" destOrd="0" parTransId="{789A0520-9E32-4D31-9276-81C8ECEB7624}" sibTransId="{8EF336B9-3643-4460-BCCB-E8716A84270A}"/>
    <dgm:cxn modelId="{412EE475-705C-4F20-B9D7-0D2446D6081D}" type="presOf" srcId="{E35A4C82-D17C-4162-869A-40F134026467}" destId="{7044A363-50FE-4014-AFDD-4B0E94AB09A8}" srcOrd="0" destOrd="3" presId="urn:microsoft.com/office/officeart/2005/8/layout/vList2"/>
    <dgm:cxn modelId="{B0BCA7FB-4C8C-4714-BBA2-5E203F4CBF51}" srcId="{339E753A-8660-4C62-B712-A34AB5CA05E5}" destId="{229C074E-F4B1-4016-B727-A089F16F68CE}" srcOrd="4" destOrd="0" parTransId="{57E84EE5-6CBD-442C-9319-60F4439A2B54}" sibTransId="{8B076CD4-4440-4017-A294-C3B5FAB42373}"/>
    <dgm:cxn modelId="{4B0072B9-2271-45BB-B562-C01B24816AA7}" type="presOf" srcId="{229C074E-F4B1-4016-B727-A089F16F68CE}" destId="{7044A363-50FE-4014-AFDD-4B0E94AB09A8}" srcOrd="0" destOrd="4" presId="urn:microsoft.com/office/officeart/2005/8/layout/vList2"/>
    <dgm:cxn modelId="{A7315B89-D2C8-457C-AEBE-414272E9C5EC}" type="presOf" srcId="{F2F1928E-2C0C-407C-AC14-A6507FB75AE0}" destId="{7044A363-50FE-4014-AFDD-4B0E94AB09A8}" srcOrd="0" destOrd="2" presId="urn:microsoft.com/office/officeart/2005/8/layout/vList2"/>
    <dgm:cxn modelId="{E2BA83C8-DEA1-4CA4-B9A4-6DBA89297478}" srcId="{408C31D7-AF9D-4DF4-A1C5-2A66AF667C57}" destId="{339E753A-8660-4C62-B712-A34AB5CA05E5}" srcOrd="0" destOrd="0" parTransId="{36E62136-9F32-400B-AC98-89D7C39E7EDE}" sibTransId="{A4EFEBC6-06B9-4867-B8C5-4F1E4A433FC3}"/>
    <dgm:cxn modelId="{61A14244-CBE2-449B-A44F-F5E5F297DFA9}" srcId="{339E753A-8660-4C62-B712-A34AB5CA05E5}" destId="{DF63CC6E-41E3-4F5B-82D2-ACF2B6379B96}" srcOrd="1" destOrd="0" parTransId="{01BB96A9-F89A-4575-A95E-B4C6892E1B68}" sibTransId="{B0431405-C785-4440-858C-266BB858E790}"/>
    <dgm:cxn modelId="{95E61D32-EDAF-44DA-A6C7-94DA664E55FB}" type="presOf" srcId="{408C31D7-AF9D-4DF4-A1C5-2A66AF667C57}" destId="{3D203296-A090-41AA-9644-EB81A9096817}" srcOrd="0" destOrd="0" presId="urn:microsoft.com/office/officeart/2005/8/layout/vList2"/>
    <dgm:cxn modelId="{CE33023C-D509-4647-9522-2F97ABB45D59}" type="presOf" srcId="{3ACB2BD3-F786-4ED5-9224-DE04609BED08}" destId="{7044A363-50FE-4014-AFDD-4B0E94AB09A8}" srcOrd="0" destOrd="0" presId="urn:microsoft.com/office/officeart/2005/8/layout/vList2"/>
    <dgm:cxn modelId="{3AC1A706-9190-4D05-B870-8F63BE7B3D8D}" type="presOf" srcId="{DF63CC6E-41E3-4F5B-82D2-ACF2B6379B96}" destId="{7044A363-50FE-4014-AFDD-4B0E94AB09A8}" srcOrd="0" destOrd="1" presId="urn:microsoft.com/office/officeart/2005/8/layout/vList2"/>
    <dgm:cxn modelId="{4B9C57C4-6D37-43F7-81EF-67AA55D2462F}" srcId="{339E753A-8660-4C62-B712-A34AB5CA05E5}" destId="{F2F1928E-2C0C-407C-AC14-A6507FB75AE0}" srcOrd="2" destOrd="0" parTransId="{46386335-D1E2-4C78-B9ED-5084CBA401C8}" sibTransId="{E9459480-3BE8-42BA-94E8-A3034A4EFEB5}"/>
    <dgm:cxn modelId="{01BBF5F1-8F55-46AD-A169-43E8CF2BBF76}" type="presOf" srcId="{339E753A-8660-4C62-B712-A34AB5CA05E5}" destId="{1CBC470D-9F31-4673-9560-C994195A72A6}" srcOrd="0" destOrd="0" presId="urn:microsoft.com/office/officeart/2005/8/layout/vList2"/>
    <dgm:cxn modelId="{3BC5C4AF-F47F-48E4-85F6-69F04C39D231}" type="presParOf" srcId="{3D203296-A090-41AA-9644-EB81A9096817}" destId="{1CBC470D-9F31-4673-9560-C994195A72A6}" srcOrd="0" destOrd="0" presId="urn:microsoft.com/office/officeart/2005/8/layout/vList2"/>
    <dgm:cxn modelId="{8F7B1735-2858-43DD-94E1-90DA19DAA31C}" type="presParOf" srcId="{3D203296-A090-41AA-9644-EB81A9096817}" destId="{7044A363-50FE-4014-AFDD-4B0E94AB09A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33A36B0-F86F-4E75-90DB-C0383D0C009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9775DA93-2A46-43D0-BCAC-DB8B277BC662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800" dirty="0" err="1" smtClean="0"/>
            <a:t>Hiểu</a:t>
          </a:r>
          <a:r>
            <a:rPr lang="en-US" sz="2800" dirty="0" smtClean="0"/>
            <a:t> </a:t>
          </a:r>
          <a:r>
            <a:rPr lang="en-US" sz="2800" dirty="0" err="1" smtClean="0"/>
            <a:t>vấn</a:t>
          </a:r>
          <a:r>
            <a:rPr lang="en-US" sz="2800" dirty="0" smtClean="0"/>
            <a:t> </a:t>
          </a:r>
          <a:r>
            <a:rPr lang="en-US" sz="2800" dirty="0" err="1" smtClean="0"/>
            <a:t>đề</a:t>
          </a:r>
          <a:r>
            <a:rPr lang="en-US" sz="2800" dirty="0" smtClean="0"/>
            <a:t> </a:t>
          </a:r>
          <a:r>
            <a:rPr lang="en-US" sz="2800" dirty="0" err="1" smtClean="0"/>
            <a:t>rõ</a:t>
          </a:r>
          <a:r>
            <a:rPr lang="en-US" sz="2800" dirty="0" smtClean="0"/>
            <a:t> </a:t>
          </a:r>
          <a:r>
            <a:rPr lang="en-US" sz="2800" dirty="0" err="1" smtClean="0"/>
            <a:t>ràng</a:t>
          </a:r>
          <a:endParaRPr lang="en-US" sz="2800" dirty="0"/>
        </a:p>
      </dgm:t>
    </dgm:pt>
    <dgm:pt modelId="{D3F46C88-F587-4DD5-8828-255F633E4E21}" type="parTrans" cxnId="{58BC9CA0-6A6B-488A-BD2A-510E2C932283}">
      <dgm:prSet/>
      <dgm:spPr/>
      <dgm:t>
        <a:bodyPr/>
        <a:lstStyle/>
        <a:p>
          <a:endParaRPr lang="en-US"/>
        </a:p>
      </dgm:t>
    </dgm:pt>
    <dgm:pt modelId="{94C2FCEC-085A-4414-B87F-31E52DE8EFD7}" type="sibTrans" cxnId="{58BC9CA0-6A6B-488A-BD2A-510E2C932283}">
      <dgm:prSet/>
      <dgm:spPr/>
      <dgm:t>
        <a:bodyPr/>
        <a:lstStyle/>
        <a:p>
          <a:endParaRPr lang="en-US"/>
        </a:p>
      </dgm:t>
    </dgm:pt>
    <dgm:pt modelId="{FE48E314-0111-4025-8266-1071DA8AA39C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2800" smtClean="0"/>
            <a:t>Thu thập thông tin thích hợp</a:t>
          </a:r>
          <a:endParaRPr lang="en-US" sz="2800"/>
        </a:p>
      </dgm:t>
    </dgm:pt>
    <dgm:pt modelId="{AE314B79-1DCD-4470-8D0A-9A129475D6A2}" type="parTrans" cxnId="{04FD8CB8-EE6B-4423-9305-D631CE161DA0}">
      <dgm:prSet/>
      <dgm:spPr/>
      <dgm:t>
        <a:bodyPr/>
        <a:lstStyle/>
        <a:p>
          <a:endParaRPr lang="en-US"/>
        </a:p>
      </dgm:t>
    </dgm:pt>
    <dgm:pt modelId="{47B11831-E522-4EA1-B0BC-0D72BE307C1E}" type="sibTrans" cxnId="{04FD8CB8-EE6B-4423-9305-D631CE161DA0}">
      <dgm:prSet/>
      <dgm:spPr/>
      <dgm:t>
        <a:bodyPr/>
        <a:lstStyle/>
        <a:p>
          <a:endParaRPr lang="en-US"/>
        </a:p>
      </dgm:t>
    </dgm:pt>
    <dgm:pt modelId="{40B47EFA-402B-46DD-A23D-52D342798A13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800" smtClean="0"/>
            <a:t>Xử lý thông tin</a:t>
          </a:r>
          <a:endParaRPr lang="en-US" sz="2800"/>
        </a:p>
      </dgm:t>
    </dgm:pt>
    <dgm:pt modelId="{34393557-4857-47AF-BCDE-65BA4A1AC443}" type="parTrans" cxnId="{A5345F1F-C734-401E-9BBE-030F159AB4F3}">
      <dgm:prSet/>
      <dgm:spPr/>
      <dgm:t>
        <a:bodyPr/>
        <a:lstStyle/>
        <a:p>
          <a:endParaRPr lang="en-US"/>
        </a:p>
      </dgm:t>
    </dgm:pt>
    <dgm:pt modelId="{BAB39D7A-D64E-4FFB-BB48-BB5B66AF2FEE}" type="sibTrans" cxnId="{A5345F1F-C734-401E-9BBE-030F159AB4F3}">
      <dgm:prSet/>
      <dgm:spPr/>
      <dgm:t>
        <a:bodyPr/>
        <a:lstStyle/>
        <a:p>
          <a:endParaRPr lang="en-US"/>
        </a:p>
      </dgm:t>
    </dgm:pt>
    <dgm:pt modelId="{37C73F3D-82AE-4887-97D4-E7DDCA32D2A7}">
      <dgm:prSet custT="1"/>
      <dgm:spPr>
        <a:solidFill>
          <a:schemeClr val="accent5"/>
        </a:solidFill>
      </dgm:spPr>
      <dgm:t>
        <a:bodyPr/>
        <a:lstStyle/>
        <a:p>
          <a:r>
            <a:rPr lang="en-US" sz="2800" smtClean="0"/>
            <a:t>Đạt được kết quả</a:t>
          </a:r>
          <a:endParaRPr lang="en-US" sz="2800"/>
        </a:p>
      </dgm:t>
    </dgm:pt>
    <dgm:pt modelId="{0C8DD66D-BD13-4D48-8FAE-1005516B7387}" type="parTrans" cxnId="{3219DBA1-2877-4242-AD25-E3E8A05DE879}">
      <dgm:prSet/>
      <dgm:spPr/>
      <dgm:t>
        <a:bodyPr/>
        <a:lstStyle/>
        <a:p>
          <a:endParaRPr lang="en-US"/>
        </a:p>
      </dgm:t>
    </dgm:pt>
    <dgm:pt modelId="{3EA6D0D4-8407-47C7-9315-EB98798D911E}" type="sibTrans" cxnId="{3219DBA1-2877-4242-AD25-E3E8A05DE879}">
      <dgm:prSet/>
      <dgm:spPr/>
      <dgm:t>
        <a:bodyPr/>
        <a:lstStyle/>
        <a:p>
          <a:endParaRPr lang="en-US"/>
        </a:p>
      </dgm:t>
    </dgm:pt>
    <dgm:pt modelId="{531A8798-F0EF-400A-887C-7D6EDDEADC02}" type="pres">
      <dgm:prSet presAssocID="{D33A36B0-F86F-4E75-90DB-C0383D0C0090}" presName="CompostProcess" presStyleCnt="0">
        <dgm:presLayoutVars>
          <dgm:dir/>
          <dgm:resizeHandles val="exact"/>
        </dgm:presLayoutVars>
      </dgm:prSet>
      <dgm:spPr/>
    </dgm:pt>
    <dgm:pt modelId="{22A31024-18FC-4B3F-AED6-746DAEE5F156}" type="pres">
      <dgm:prSet presAssocID="{D33A36B0-F86F-4E75-90DB-C0383D0C0090}" presName="arrow" presStyleLbl="bgShp" presStyleIdx="0" presStyleCnt="1"/>
      <dgm:spPr/>
    </dgm:pt>
    <dgm:pt modelId="{E91F02C8-F459-4C8A-A0F0-7F9B42DCB290}" type="pres">
      <dgm:prSet presAssocID="{D33A36B0-F86F-4E75-90DB-C0383D0C0090}" presName="linearProcess" presStyleCnt="0"/>
      <dgm:spPr/>
    </dgm:pt>
    <dgm:pt modelId="{E1E7B529-8501-434E-B7F2-4EC8578948B5}" type="pres">
      <dgm:prSet presAssocID="{9775DA93-2A46-43D0-BCAC-DB8B277BC662}" presName="textNode" presStyleLbl="node1" presStyleIdx="0" presStyleCnt="4" custScaleY="768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BEBA54-E246-4697-9D6F-506EEA38A57F}" type="pres">
      <dgm:prSet presAssocID="{94C2FCEC-085A-4414-B87F-31E52DE8EFD7}" presName="sibTrans" presStyleCnt="0"/>
      <dgm:spPr/>
    </dgm:pt>
    <dgm:pt modelId="{9663DCEE-DE58-42E1-AFFB-D72EAAAD9858}" type="pres">
      <dgm:prSet presAssocID="{FE48E314-0111-4025-8266-1071DA8AA39C}" presName="textNode" presStyleLbl="node1" presStyleIdx="1" presStyleCnt="4" custScaleY="768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15FFAA-3A2F-4932-9E55-787D7DBEE50F}" type="pres">
      <dgm:prSet presAssocID="{47B11831-E522-4EA1-B0BC-0D72BE307C1E}" presName="sibTrans" presStyleCnt="0"/>
      <dgm:spPr/>
    </dgm:pt>
    <dgm:pt modelId="{671D982F-E4A8-43D6-BDA2-2C7E206F24E3}" type="pres">
      <dgm:prSet presAssocID="{40B47EFA-402B-46DD-A23D-52D342798A13}" presName="textNode" presStyleLbl="node1" presStyleIdx="2" presStyleCnt="4" custScaleY="768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5043D2-B671-4784-A0FA-3290681F45BE}" type="pres">
      <dgm:prSet presAssocID="{BAB39D7A-D64E-4FFB-BB48-BB5B66AF2FEE}" presName="sibTrans" presStyleCnt="0"/>
      <dgm:spPr/>
    </dgm:pt>
    <dgm:pt modelId="{A143190F-A89A-40B3-9A93-17CE2F2204EC}" type="pres">
      <dgm:prSet presAssocID="{37C73F3D-82AE-4887-97D4-E7DDCA32D2A7}" presName="textNode" presStyleLbl="node1" presStyleIdx="3" presStyleCnt="4" custScaleY="768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1E2110-5E78-4653-A3BB-57917B864AE7}" type="presOf" srcId="{40B47EFA-402B-46DD-A23D-52D342798A13}" destId="{671D982F-E4A8-43D6-BDA2-2C7E206F24E3}" srcOrd="0" destOrd="0" presId="urn:microsoft.com/office/officeart/2005/8/layout/hProcess9"/>
    <dgm:cxn modelId="{A5345F1F-C734-401E-9BBE-030F159AB4F3}" srcId="{D33A36B0-F86F-4E75-90DB-C0383D0C0090}" destId="{40B47EFA-402B-46DD-A23D-52D342798A13}" srcOrd="2" destOrd="0" parTransId="{34393557-4857-47AF-BCDE-65BA4A1AC443}" sibTransId="{BAB39D7A-D64E-4FFB-BB48-BB5B66AF2FEE}"/>
    <dgm:cxn modelId="{C4F0E02B-C952-455F-8A11-499B82CF8A84}" type="presOf" srcId="{FE48E314-0111-4025-8266-1071DA8AA39C}" destId="{9663DCEE-DE58-42E1-AFFB-D72EAAAD9858}" srcOrd="0" destOrd="0" presId="urn:microsoft.com/office/officeart/2005/8/layout/hProcess9"/>
    <dgm:cxn modelId="{04FD8CB8-EE6B-4423-9305-D631CE161DA0}" srcId="{D33A36B0-F86F-4E75-90DB-C0383D0C0090}" destId="{FE48E314-0111-4025-8266-1071DA8AA39C}" srcOrd="1" destOrd="0" parTransId="{AE314B79-1DCD-4470-8D0A-9A129475D6A2}" sibTransId="{47B11831-E522-4EA1-B0BC-0D72BE307C1E}"/>
    <dgm:cxn modelId="{58BC9CA0-6A6B-488A-BD2A-510E2C932283}" srcId="{D33A36B0-F86F-4E75-90DB-C0383D0C0090}" destId="{9775DA93-2A46-43D0-BCAC-DB8B277BC662}" srcOrd="0" destOrd="0" parTransId="{D3F46C88-F587-4DD5-8828-255F633E4E21}" sibTransId="{94C2FCEC-085A-4414-B87F-31E52DE8EFD7}"/>
    <dgm:cxn modelId="{3219DBA1-2877-4242-AD25-E3E8A05DE879}" srcId="{D33A36B0-F86F-4E75-90DB-C0383D0C0090}" destId="{37C73F3D-82AE-4887-97D4-E7DDCA32D2A7}" srcOrd="3" destOrd="0" parTransId="{0C8DD66D-BD13-4D48-8FAE-1005516B7387}" sibTransId="{3EA6D0D4-8407-47C7-9315-EB98798D911E}"/>
    <dgm:cxn modelId="{6890FA3E-7F68-43A0-9B14-6BAC162998A0}" type="presOf" srcId="{37C73F3D-82AE-4887-97D4-E7DDCA32D2A7}" destId="{A143190F-A89A-40B3-9A93-17CE2F2204EC}" srcOrd="0" destOrd="0" presId="urn:microsoft.com/office/officeart/2005/8/layout/hProcess9"/>
    <dgm:cxn modelId="{72D17C14-55E6-4654-AD96-9EE52499A135}" type="presOf" srcId="{D33A36B0-F86F-4E75-90DB-C0383D0C0090}" destId="{531A8798-F0EF-400A-887C-7D6EDDEADC02}" srcOrd="0" destOrd="0" presId="urn:microsoft.com/office/officeart/2005/8/layout/hProcess9"/>
    <dgm:cxn modelId="{9050D181-7F16-4120-8412-34E3D4E75920}" type="presOf" srcId="{9775DA93-2A46-43D0-BCAC-DB8B277BC662}" destId="{E1E7B529-8501-434E-B7F2-4EC8578948B5}" srcOrd="0" destOrd="0" presId="urn:microsoft.com/office/officeart/2005/8/layout/hProcess9"/>
    <dgm:cxn modelId="{04213476-6068-404C-B66B-4B18DF37D6D1}" type="presParOf" srcId="{531A8798-F0EF-400A-887C-7D6EDDEADC02}" destId="{22A31024-18FC-4B3F-AED6-746DAEE5F156}" srcOrd="0" destOrd="0" presId="urn:microsoft.com/office/officeart/2005/8/layout/hProcess9"/>
    <dgm:cxn modelId="{B048C1FC-8689-41C3-A35A-96BAC6BDC230}" type="presParOf" srcId="{531A8798-F0EF-400A-887C-7D6EDDEADC02}" destId="{E91F02C8-F459-4C8A-A0F0-7F9B42DCB290}" srcOrd="1" destOrd="0" presId="urn:microsoft.com/office/officeart/2005/8/layout/hProcess9"/>
    <dgm:cxn modelId="{AAC9FA8B-69E4-4BC5-B99F-BB4561DAAA27}" type="presParOf" srcId="{E91F02C8-F459-4C8A-A0F0-7F9B42DCB290}" destId="{E1E7B529-8501-434E-B7F2-4EC8578948B5}" srcOrd="0" destOrd="0" presId="urn:microsoft.com/office/officeart/2005/8/layout/hProcess9"/>
    <dgm:cxn modelId="{B7CCCADD-195C-4D1E-9A7C-94A583258322}" type="presParOf" srcId="{E91F02C8-F459-4C8A-A0F0-7F9B42DCB290}" destId="{D6BEBA54-E246-4697-9D6F-506EEA38A57F}" srcOrd="1" destOrd="0" presId="urn:microsoft.com/office/officeart/2005/8/layout/hProcess9"/>
    <dgm:cxn modelId="{3609BA42-07FD-42D9-B85D-BA30EFC92C71}" type="presParOf" srcId="{E91F02C8-F459-4C8A-A0F0-7F9B42DCB290}" destId="{9663DCEE-DE58-42E1-AFFB-D72EAAAD9858}" srcOrd="2" destOrd="0" presId="urn:microsoft.com/office/officeart/2005/8/layout/hProcess9"/>
    <dgm:cxn modelId="{B338316D-40C6-4CBD-84A2-A6A4AFEF5802}" type="presParOf" srcId="{E91F02C8-F459-4C8A-A0F0-7F9B42DCB290}" destId="{6715FFAA-3A2F-4932-9E55-787D7DBEE50F}" srcOrd="3" destOrd="0" presId="urn:microsoft.com/office/officeart/2005/8/layout/hProcess9"/>
    <dgm:cxn modelId="{9A02DC15-FD4C-4FA3-B518-A12C5B3E556B}" type="presParOf" srcId="{E91F02C8-F459-4C8A-A0F0-7F9B42DCB290}" destId="{671D982F-E4A8-43D6-BDA2-2C7E206F24E3}" srcOrd="4" destOrd="0" presId="urn:microsoft.com/office/officeart/2005/8/layout/hProcess9"/>
    <dgm:cxn modelId="{84BBE8FC-EE05-4C45-BE34-DC7103FAFB97}" type="presParOf" srcId="{E91F02C8-F459-4C8A-A0F0-7F9B42DCB290}" destId="{DA5043D2-B671-4784-A0FA-3290681F45BE}" srcOrd="5" destOrd="0" presId="urn:microsoft.com/office/officeart/2005/8/layout/hProcess9"/>
    <dgm:cxn modelId="{00883839-3963-43C6-9E83-1E7E3A3D52EC}" type="presParOf" srcId="{E91F02C8-F459-4C8A-A0F0-7F9B42DCB290}" destId="{A143190F-A89A-40B3-9A93-17CE2F2204E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E3A4A-0910-4E7D-98C1-34A9D195DD73}">
      <dsp:nvSpPr>
        <dsp:cNvPr id="0" name=""/>
        <dsp:cNvSpPr/>
      </dsp:nvSpPr>
      <dsp:spPr>
        <a:xfrm>
          <a:off x="-6776799" y="-1036200"/>
          <a:ext cx="8065425" cy="8065425"/>
        </a:xfrm>
        <a:prstGeom prst="blockArc">
          <a:avLst>
            <a:gd name="adj1" fmla="val 18900000"/>
            <a:gd name="adj2" fmla="val 2700000"/>
            <a:gd name="adj3" fmla="val 26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599C57-8D4A-4239-A229-AB66A33566EE}">
      <dsp:nvSpPr>
        <dsp:cNvPr id="0" name=""/>
        <dsp:cNvSpPr/>
      </dsp:nvSpPr>
      <dsp:spPr>
        <a:xfrm>
          <a:off x="623093" y="328043"/>
          <a:ext cx="8739394" cy="74936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94811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700" kern="1200" smtClean="0">
              <a:latin typeface="+mn-lt"/>
              <a:cs typeface="Times New Roman" panose="02020603050405020304" pitchFamily="18" charset="0"/>
            </a:rPr>
            <a:t>C </a:t>
          </a:r>
          <a:r>
            <a:rPr lang="en-US" altLang="en-US" sz="1700" kern="1200" smtClean="0">
              <a:latin typeface="+mn-lt"/>
            </a:rPr>
            <a:t>được dùng để lập trình hệ thống</a:t>
          </a:r>
          <a:endParaRPr lang="en-US" sz="1700" kern="1200">
            <a:latin typeface="+mn-lt"/>
          </a:endParaRPr>
        </a:p>
      </dsp:txBody>
      <dsp:txXfrm>
        <a:off x="623093" y="328043"/>
        <a:ext cx="8739394" cy="749367"/>
      </dsp:txXfrm>
    </dsp:sp>
    <dsp:sp modelId="{8F6D0CD4-CF67-4F90-98A3-E90EFDF65B74}">
      <dsp:nvSpPr>
        <dsp:cNvPr id="0" name=""/>
        <dsp:cNvSpPr/>
      </dsp:nvSpPr>
      <dsp:spPr>
        <a:xfrm>
          <a:off x="94436" y="280773"/>
          <a:ext cx="936709" cy="93670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976E3DC-1408-4CC8-A827-C54408F21F09}">
      <dsp:nvSpPr>
        <dsp:cNvPr id="0" name=""/>
        <dsp:cNvSpPr/>
      </dsp:nvSpPr>
      <dsp:spPr>
        <a:xfrm>
          <a:off x="1099766" y="1498136"/>
          <a:ext cx="8202419" cy="74936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94811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700" kern="1200" smtClean="0">
              <a:latin typeface="+mn-lt"/>
            </a:rPr>
            <a:t>Một chương trình hệ thống làm thành một phần hệ điều hành hoặc các tiện ích hỗ trợ của hệ điều hành</a:t>
          </a:r>
          <a:endParaRPr lang="en-US" sz="1700" kern="1200">
            <a:latin typeface="+mn-lt"/>
          </a:endParaRPr>
        </a:p>
      </dsp:txBody>
      <dsp:txXfrm>
        <a:off x="1099766" y="1498136"/>
        <a:ext cx="8202419" cy="749367"/>
      </dsp:txXfrm>
    </dsp:sp>
    <dsp:sp modelId="{79892D90-E483-4788-9C7D-540B94B208C4}">
      <dsp:nvSpPr>
        <dsp:cNvPr id="0" name=""/>
        <dsp:cNvSpPr/>
      </dsp:nvSpPr>
      <dsp:spPr>
        <a:xfrm>
          <a:off x="631411" y="1404465"/>
          <a:ext cx="936709" cy="93670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FD8021A-8ECB-444E-AA62-4B125640D4BB}">
      <dsp:nvSpPr>
        <dsp:cNvPr id="0" name=""/>
        <dsp:cNvSpPr/>
      </dsp:nvSpPr>
      <dsp:spPr>
        <a:xfrm>
          <a:off x="1264575" y="2621828"/>
          <a:ext cx="8037611" cy="74936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94811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700" kern="1200" smtClean="0">
              <a:latin typeface="+mn-lt"/>
            </a:rPr>
            <a:t>Hệ điều hành (Operating Systems), trình thông dịch (Interpreters), trình soạn thảo (Editors), trình Hợp Ngữ (Assembly) được gọi là chương trình hệ thống</a:t>
          </a:r>
          <a:endParaRPr lang="en-US" sz="1700" kern="1200">
            <a:latin typeface="+mn-lt"/>
          </a:endParaRPr>
        </a:p>
      </dsp:txBody>
      <dsp:txXfrm>
        <a:off x="1264575" y="2621828"/>
        <a:ext cx="8037611" cy="749367"/>
      </dsp:txXfrm>
    </dsp:sp>
    <dsp:sp modelId="{E14C79CB-4957-4A87-BD43-2E2997A215EA}">
      <dsp:nvSpPr>
        <dsp:cNvPr id="0" name=""/>
        <dsp:cNvSpPr/>
      </dsp:nvSpPr>
      <dsp:spPr>
        <a:xfrm>
          <a:off x="796220" y="2528157"/>
          <a:ext cx="936709" cy="93670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1A9F09F-641A-4EB8-937D-495C05216242}">
      <dsp:nvSpPr>
        <dsp:cNvPr id="0" name=""/>
        <dsp:cNvSpPr/>
      </dsp:nvSpPr>
      <dsp:spPr>
        <a:xfrm>
          <a:off x="1099766" y="3745520"/>
          <a:ext cx="8202419" cy="74936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94811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700" kern="1200" dirty="0" err="1" smtClean="0">
              <a:latin typeface="+mn-lt"/>
            </a:rPr>
            <a:t>Hệ</a:t>
          </a:r>
          <a:r>
            <a:rPr lang="en-US" altLang="en-US" sz="1700" kern="1200" dirty="0" smtClean="0">
              <a:latin typeface="+mn-lt"/>
            </a:rPr>
            <a:t> </a:t>
          </a:r>
          <a:r>
            <a:rPr lang="en-US" altLang="en-US" sz="1700" kern="1200" dirty="0" err="1" smtClean="0">
              <a:latin typeface="+mn-lt"/>
            </a:rPr>
            <a:t>điều</a:t>
          </a:r>
          <a:r>
            <a:rPr lang="en-US" altLang="en-US" sz="1700" kern="1200" dirty="0" smtClean="0">
              <a:latin typeface="+mn-lt"/>
            </a:rPr>
            <a:t> </a:t>
          </a:r>
          <a:r>
            <a:rPr lang="en-US" altLang="en-US" sz="1700" kern="1200" dirty="0" err="1" smtClean="0">
              <a:latin typeface="+mn-lt"/>
            </a:rPr>
            <a:t>hành</a:t>
          </a:r>
          <a:r>
            <a:rPr lang="en-US" altLang="en-US" sz="1700" kern="1200" dirty="0" smtClean="0">
              <a:latin typeface="+mn-lt"/>
            </a:rPr>
            <a:t> UNIX </a:t>
          </a:r>
          <a:r>
            <a:rPr lang="en-US" altLang="en-US" sz="1700" kern="1200" dirty="0" err="1" smtClean="0">
              <a:latin typeface="+mn-lt"/>
            </a:rPr>
            <a:t>được</a:t>
          </a:r>
          <a:r>
            <a:rPr lang="en-US" altLang="en-US" sz="1700" kern="1200" dirty="0" smtClean="0">
              <a:latin typeface="+mn-lt"/>
            </a:rPr>
            <a:t> </a:t>
          </a:r>
          <a:r>
            <a:rPr lang="en-US" altLang="en-US" sz="1700" kern="1200" dirty="0" err="1" smtClean="0">
              <a:latin typeface="+mn-lt"/>
            </a:rPr>
            <a:t>phát</a:t>
          </a:r>
          <a:r>
            <a:rPr lang="en-US" altLang="en-US" sz="1700" kern="1200" dirty="0" smtClean="0">
              <a:latin typeface="+mn-lt"/>
            </a:rPr>
            <a:t> </a:t>
          </a:r>
          <a:r>
            <a:rPr lang="en-US" altLang="en-US" sz="1700" kern="1200" dirty="0" err="1" smtClean="0">
              <a:latin typeface="+mn-lt"/>
            </a:rPr>
            <a:t>triển</a:t>
          </a:r>
          <a:r>
            <a:rPr lang="en-US" altLang="en-US" sz="1700" kern="1200" dirty="0" smtClean="0">
              <a:latin typeface="+mn-lt"/>
            </a:rPr>
            <a:t> </a:t>
          </a:r>
          <a:r>
            <a:rPr lang="en-US" altLang="en-US" sz="1700" kern="1200" dirty="0" err="1" smtClean="0">
              <a:latin typeface="+mn-lt"/>
            </a:rPr>
            <a:t>dựa</a:t>
          </a:r>
          <a:r>
            <a:rPr lang="en-US" altLang="en-US" sz="1700" kern="1200" dirty="0" smtClean="0">
              <a:latin typeface="+mn-lt"/>
            </a:rPr>
            <a:t> </a:t>
          </a:r>
          <a:r>
            <a:rPr lang="en-US" altLang="en-US" sz="1700" kern="1200" dirty="0" err="1" smtClean="0">
              <a:latin typeface="+mn-lt"/>
            </a:rPr>
            <a:t>vào</a:t>
          </a:r>
          <a:r>
            <a:rPr lang="en-US" altLang="en-US" sz="1700" kern="1200" dirty="0" smtClean="0">
              <a:latin typeface="+mn-lt"/>
            </a:rPr>
            <a:t> C</a:t>
          </a:r>
          <a:endParaRPr lang="en-US" sz="1700" kern="1200" dirty="0">
            <a:latin typeface="+mn-lt"/>
          </a:endParaRPr>
        </a:p>
      </dsp:txBody>
      <dsp:txXfrm>
        <a:off x="1099766" y="3745520"/>
        <a:ext cx="8202419" cy="749367"/>
      </dsp:txXfrm>
    </dsp:sp>
    <dsp:sp modelId="{2045A49F-C13F-4071-A005-067CB04F916F}">
      <dsp:nvSpPr>
        <dsp:cNvPr id="0" name=""/>
        <dsp:cNvSpPr/>
      </dsp:nvSpPr>
      <dsp:spPr>
        <a:xfrm>
          <a:off x="631411" y="3651849"/>
          <a:ext cx="936709" cy="93670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B17F449-DDD5-4A6C-A3A2-5D77136A2696}">
      <dsp:nvSpPr>
        <dsp:cNvPr id="0" name=""/>
        <dsp:cNvSpPr/>
      </dsp:nvSpPr>
      <dsp:spPr>
        <a:xfrm>
          <a:off x="562791" y="4869212"/>
          <a:ext cx="8739394" cy="74936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94811" tIns="43180" rIns="43180" bIns="4318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700" kern="1200" smtClean="0">
              <a:latin typeface="+mn-lt"/>
            </a:rPr>
            <a:t>Có các trình biên dịch dành cho hầu hết các loại hệ thống PC</a:t>
          </a:r>
          <a:endParaRPr lang="en-US" sz="1700" kern="1200">
            <a:latin typeface="+mn-lt"/>
          </a:endParaRPr>
        </a:p>
      </dsp:txBody>
      <dsp:txXfrm>
        <a:off x="562791" y="4869212"/>
        <a:ext cx="8739394" cy="749367"/>
      </dsp:txXfrm>
    </dsp:sp>
    <dsp:sp modelId="{41C2BED1-348B-468F-8103-7BEE0B837E77}">
      <dsp:nvSpPr>
        <dsp:cNvPr id="0" name=""/>
        <dsp:cNvSpPr/>
      </dsp:nvSpPr>
      <dsp:spPr>
        <a:xfrm>
          <a:off x="94436" y="4775541"/>
          <a:ext cx="936709" cy="936709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0AF69-434F-433B-B993-93E723EA94DE}">
      <dsp:nvSpPr>
        <dsp:cNvPr id="0" name=""/>
        <dsp:cNvSpPr/>
      </dsp:nvSpPr>
      <dsp:spPr>
        <a:xfrm>
          <a:off x="3129280" y="0"/>
          <a:ext cx="3129279" cy="1997675"/>
        </a:xfrm>
        <a:prstGeom prst="trapezoid">
          <a:avLst>
            <a:gd name="adj" fmla="val 78323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Ngôn 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ngữ cấp cao</a:t>
          </a:r>
          <a:endParaRPr lang="en-US" sz="2800" kern="1200"/>
        </a:p>
      </dsp:txBody>
      <dsp:txXfrm>
        <a:off x="3129280" y="0"/>
        <a:ext cx="3129279" cy="1997675"/>
      </dsp:txXfrm>
    </dsp:sp>
    <dsp:sp modelId="{53A517BB-75D9-4F84-A02B-CE22293B47D7}">
      <dsp:nvSpPr>
        <dsp:cNvPr id="0" name=""/>
        <dsp:cNvSpPr/>
      </dsp:nvSpPr>
      <dsp:spPr>
        <a:xfrm>
          <a:off x="1564640" y="1997675"/>
          <a:ext cx="6258559" cy="1997675"/>
        </a:xfrm>
        <a:prstGeom prst="trapezoid">
          <a:avLst>
            <a:gd name="adj" fmla="val 7832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4267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600" kern="1200" smtClean="0"/>
            <a:t>c</a:t>
          </a:r>
          <a:endParaRPr lang="en-US" sz="9600" kern="1200"/>
        </a:p>
      </dsp:txBody>
      <dsp:txXfrm>
        <a:off x="2659887" y="1997675"/>
        <a:ext cx="4068064" cy="1997675"/>
      </dsp:txXfrm>
    </dsp:sp>
    <dsp:sp modelId="{94423C07-9CFD-4ED0-8227-D466911463C7}">
      <dsp:nvSpPr>
        <dsp:cNvPr id="0" name=""/>
        <dsp:cNvSpPr/>
      </dsp:nvSpPr>
      <dsp:spPr>
        <a:xfrm>
          <a:off x="0" y="3995350"/>
          <a:ext cx="9387839" cy="1997675"/>
        </a:xfrm>
        <a:prstGeom prst="trapezoid">
          <a:avLst>
            <a:gd name="adj" fmla="val 78323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Ngôn ngữ hợp ngữ</a:t>
          </a:r>
          <a:endParaRPr lang="en-US" sz="2800" kern="1200"/>
        </a:p>
      </dsp:txBody>
      <dsp:txXfrm>
        <a:off x="1642871" y="3995350"/>
        <a:ext cx="6102096" cy="19976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C470D-9F31-4673-9560-C994195A72A6}">
      <dsp:nvSpPr>
        <dsp:cNvPr id="0" name=""/>
        <dsp:cNvSpPr/>
      </dsp:nvSpPr>
      <dsp:spPr>
        <a:xfrm>
          <a:off x="0" y="142330"/>
          <a:ext cx="9387839" cy="999114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main()</a:t>
          </a:r>
          <a:endParaRPr lang="en-US" sz="3600" kern="1200"/>
        </a:p>
      </dsp:txBody>
      <dsp:txXfrm>
        <a:off x="48773" y="191103"/>
        <a:ext cx="9290293" cy="901568"/>
      </dsp:txXfrm>
    </dsp:sp>
    <dsp:sp modelId="{7044A363-50FE-4014-AFDD-4B0E94AB09A8}">
      <dsp:nvSpPr>
        <dsp:cNvPr id="0" name=""/>
        <dsp:cNvSpPr/>
      </dsp:nvSpPr>
      <dsp:spPr>
        <a:xfrm>
          <a:off x="0" y="1141444"/>
          <a:ext cx="9387839" cy="470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064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400" kern="1200" smtClean="0">
              <a:latin typeface="+mn-lt"/>
            </a:rPr>
            <a:t>Chương trình C được chia nhỏ thành những đơn vị gọi là hàm</a:t>
          </a: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400" kern="1200" dirty="0" smtClean="0">
              <a:latin typeface="+mn-lt"/>
            </a:rPr>
            <a:t>Không </a:t>
          </a:r>
          <a:r>
            <a:rPr lang="en-US" altLang="en-US" sz="2400" kern="1200" dirty="0" err="1" smtClean="0">
              <a:latin typeface="+mn-lt"/>
            </a:rPr>
            <a:t>kể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có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bao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nhiêu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hàm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trong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chương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trình</a:t>
          </a:r>
          <a:r>
            <a:rPr lang="en-US" altLang="en-US" sz="2400" kern="1200" dirty="0" smtClean="0">
              <a:latin typeface="+mn-lt"/>
            </a:rPr>
            <a:t>, </a:t>
          </a:r>
          <a:r>
            <a:rPr lang="en-US" altLang="en-US" sz="2400" kern="1200" dirty="0" err="1" smtClean="0">
              <a:latin typeface="+mn-lt"/>
            </a:rPr>
            <a:t>hệ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điều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hành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luôn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trao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quyền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điều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khiển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cho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hàm</a:t>
          </a:r>
          <a:r>
            <a:rPr lang="en-US" altLang="en-US" sz="2400" kern="1200" dirty="0" smtClean="0">
              <a:latin typeface="+mn-lt"/>
            </a:rPr>
            <a:t> main() </a:t>
          </a:r>
          <a:r>
            <a:rPr lang="en-US" altLang="en-US" sz="2400" kern="1200" dirty="0" err="1" smtClean="0">
              <a:latin typeface="+mn-lt"/>
            </a:rPr>
            <a:t>khi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một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chương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trình</a:t>
          </a:r>
          <a:r>
            <a:rPr lang="en-US" altLang="en-US" sz="2400" kern="1200" dirty="0" smtClean="0">
              <a:latin typeface="+mn-lt"/>
            </a:rPr>
            <a:t> C </a:t>
          </a:r>
          <a:r>
            <a:rPr lang="en-US" altLang="en-US" sz="2400" kern="1200" dirty="0" err="1" smtClean="0">
              <a:latin typeface="+mn-lt"/>
            </a:rPr>
            <a:t>được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thực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thi</a:t>
          </a:r>
          <a:r>
            <a:rPr lang="en-US" altLang="en-US" sz="2400" kern="1200" dirty="0" smtClean="0">
              <a:latin typeface="+mn-lt"/>
            </a:rPr>
            <a:t>.</a:t>
          </a:r>
          <a:endParaRPr lang="en-US" sz="2400" kern="1200" dirty="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400" kern="1200" smtClean="0">
              <a:latin typeface="+mn-lt"/>
            </a:rPr>
            <a:t>Theo sau tên hàm là dấu ngoặc đơn</a:t>
          </a: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400" kern="1200" dirty="0" err="1" smtClean="0">
              <a:latin typeface="+mn-lt"/>
            </a:rPr>
            <a:t>Dấu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ngoặc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đơn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có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thể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có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chứa</a:t>
          </a:r>
          <a:r>
            <a:rPr lang="en-US" altLang="en-US" sz="2400" kern="1200" dirty="0" smtClean="0">
              <a:latin typeface="+mn-lt"/>
            </a:rPr>
            <a:t> hay </a:t>
          </a:r>
          <a:r>
            <a:rPr lang="en-US" altLang="en-US" sz="2400" kern="1200" dirty="0" err="1" smtClean="0">
              <a:latin typeface="+mn-lt"/>
            </a:rPr>
            <a:t>không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chứa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những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tham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số</a:t>
          </a:r>
          <a:endParaRPr lang="en-US" sz="2400" kern="1200" dirty="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400" kern="1200">
            <a:latin typeface="+mn-lt"/>
          </a:endParaRPr>
        </a:p>
      </dsp:txBody>
      <dsp:txXfrm>
        <a:off x="0" y="1141444"/>
        <a:ext cx="9387839" cy="47092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C470D-9F31-4673-9560-C994195A72A6}">
      <dsp:nvSpPr>
        <dsp:cNvPr id="0" name=""/>
        <dsp:cNvSpPr/>
      </dsp:nvSpPr>
      <dsp:spPr>
        <a:xfrm>
          <a:off x="0" y="40107"/>
          <a:ext cx="9387839" cy="999114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Dấu phân cách {…}</a:t>
          </a:r>
          <a:endParaRPr lang="en-US" sz="3600" kern="1200"/>
        </a:p>
      </dsp:txBody>
      <dsp:txXfrm>
        <a:off x="48773" y="88880"/>
        <a:ext cx="9290293" cy="901568"/>
      </dsp:txXfrm>
    </dsp:sp>
    <dsp:sp modelId="{7044A363-50FE-4014-AFDD-4B0E94AB09A8}">
      <dsp:nvSpPr>
        <dsp:cNvPr id="0" name=""/>
        <dsp:cNvSpPr/>
      </dsp:nvSpPr>
      <dsp:spPr>
        <a:xfrm>
          <a:off x="0" y="1444182"/>
          <a:ext cx="9387839" cy="4103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064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400" kern="1200" smtClean="0">
              <a:latin typeface="+mn-lt"/>
            </a:rPr>
            <a:t>Sau phần đầu hàm là dấu ngoặc xoắn mở </a:t>
          </a:r>
          <a:r>
            <a:rPr lang="en-US" altLang="en-US" sz="2400" b="1" kern="1200" smtClean="0">
              <a:latin typeface="+mn-lt"/>
            </a:rPr>
            <a:t>{</a:t>
          </a: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400" kern="1200" smtClean="0">
              <a:latin typeface="+mn-lt"/>
            </a:rPr>
            <a:t>Nó cho biết việc thi hành lệnh trong hàm bắt đầu</a:t>
          </a: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400" kern="1200" smtClean="0">
              <a:latin typeface="+mn-lt"/>
            </a:rPr>
            <a:t>Tương tự, dấu ngoặc xoắn đóng </a:t>
          </a:r>
          <a:r>
            <a:rPr lang="en-US" altLang="en-US" sz="2400" b="1" kern="1200" smtClean="0">
              <a:latin typeface="+mn-lt"/>
            </a:rPr>
            <a:t>}</a:t>
          </a:r>
          <a:r>
            <a:rPr lang="en-US" altLang="en-US" sz="2400" kern="1200" smtClean="0">
              <a:latin typeface="+mn-lt"/>
            </a:rPr>
            <a:t> sau câu lệnh cuối cùng trong hàm chỉ ra điểm kết thúc của hàm</a:t>
          </a: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400" kern="1200">
            <a:latin typeface="+mn-lt"/>
          </a:endParaRPr>
        </a:p>
      </dsp:txBody>
      <dsp:txXfrm>
        <a:off x="0" y="1444182"/>
        <a:ext cx="9387839" cy="41037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C470D-9F31-4673-9560-C994195A72A6}">
      <dsp:nvSpPr>
        <dsp:cNvPr id="0" name=""/>
        <dsp:cNvSpPr/>
      </dsp:nvSpPr>
      <dsp:spPr>
        <a:xfrm>
          <a:off x="0" y="142330"/>
          <a:ext cx="9387839" cy="999114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Dấu kết thúc câu lệnh …;</a:t>
          </a:r>
          <a:endParaRPr lang="en-US" sz="3600" kern="1200"/>
        </a:p>
      </dsp:txBody>
      <dsp:txXfrm>
        <a:off x="48773" y="191103"/>
        <a:ext cx="9290293" cy="901568"/>
      </dsp:txXfrm>
    </dsp:sp>
    <dsp:sp modelId="{7044A363-50FE-4014-AFDD-4B0E94AB09A8}">
      <dsp:nvSpPr>
        <dsp:cNvPr id="0" name=""/>
        <dsp:cNvSpPr/>
      </dsp:nvSpPr>
      <dsp:spPr>
        <a:xfrm>
          <a:off x="0" y="1141444"/>
          <a:ext cx="9387839" cy="470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064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400" kern="1200" smtClean="0">
              <a:latin typeface="+mn-lt"/>
            </a:rPr>
            <a:t>Một câu lệnh trong C được kết thúc bằng dấu chấm phẩy </a:t>
          </a:r>
          <a:r>
            <a:rPr lang="en-US" altLang="en-US" sz="2400" b="1" kern="1200" smtClean="0">
              <a:latin typeface="+mn-lt"/>
            </a:rPr>
            <a:t>;</a:t>
          </a: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400" kern="1200" dirty="0" err="1" smtClean="0">
              <a:latin typeface="+mn-lt"/>
            </a:rPr>
            <a:t>Trình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biên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dịch</a:t>
          </a:r>
          <a:r>
            <a:rPr lang="en-US" altLang="en-US" sz="2400" kern="1200" dirty="0" smtClean="0">
              <a:latin typeface="+mn-lt"/>
            </a:rPr>
            <a:t> C </a:t>
          </a:r>
          <a:r>
            <a:rPr lang="en-US" altLang="en-US" sz="2400" kern="1200" dirty="0" err="1" smtClean="0">
              <a:latin typeface="+mn-lt"/>
            </a:rPr>
            <a:t>không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hiểu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việc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xuống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dòng</a:t>
          </a:r>
          <a:r>
            <a:rPr lang="en-US" altLang="en-US" sz="2400" kern="1200" dirty="0" smtClean="0">
              <a:latin typeface="+mn-lt"/>
            </a:rPr>
            <a:t>, </a:t>
          </a:r>
          <a:r>
            <a:rPr lang="en-US" altLang="en-US" sz="2400" kern="1200" dirty="0" err="1" smtClean="0">
              <a:latin typeface="+mn-lt"/>
            </a:rPr>
            <a:t>khoảng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trắng</a:t>
          </a:r>
          <a:r>
            <a:rPr lang="en-US" altLang="en-US" sz="2400" kern="1200" dirty="0" smtClean="0">
              <a:latin typeface="+mn-lt"/>
            </a:rPr>
            <a:t> hay tab</a:t>
          </a:r>
          <a:endParaRPr lang="en-US" sz="2400" kern="1200" dirty="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400" kern="1200" dirty="0" err="1" smtClean="0">
              <a:latin typeface="+mn-lt"/>
            </a:rPr>
            <a:t>Một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câu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lệnh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không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kết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thúc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bằng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dấu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chấm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phẩy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sẽ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được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xem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như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dòng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lệnh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lỗi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trong</a:t>
          </a:r>
          <a:r>
            <a:rPr lang="en-US" altLang="en-US" sz="2400" kern="1200" dirty="0" smtClean="0">
              <a:latin typeface="+mn-lt"/>
            </a:rPr>
            <a:t> C</a:t>
          </a:r>
          <a:endParaRPr lang="en-US" sz="2400" kern="1200" dirty="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400" kern="1200">
            <a:latin typeface="+mn-lt"/>
          </a:endParaRPr>
        </a:p>
      </dsp:txBody>
      <dsp:txXfrm>
        <a:off x="0" y="1141444"/>
        <a:ext cx="9387839" cy="47092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C470D-9F31-4673-9560-C994195A72A6}">
      <dsp:nvSpPr>
        <dsp:cNvPr id="0" name=""/>
        <dsp:cNvSpPr/>
      </dsp:nvSpPr>
      <dsp:spPr>
        <a:xfrm>
          <a:off x="0" y="86115"/>
          <a:ext cx="9387839" cy="999114"/>
        </a:xfrm>
        <a:prstGeom prst="round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/*Dòng chú thích*/</a:t>
          </a:r>
          <a:endParaRPr lang="en-US" sz="3600" kern="1200"/>
        </a:p>
      </dsp:txBody>
      <dsp:txXfrm>
        <a:off x="48773" y="134888"/>
        <a:ext cx="9290293" cy="901568"/>
      </dsp:txXfrm>
    </dsp:sp>
    <dsp:sp modelId="{7044A363-50FE-4014-AFDD-4B0E94AB09A8}">
      <dsp:nvSpPr>
        <dsp:cNvPr id="0" name=""/>
        <dsp:cNvSpPr/>
      </dsp:nvSpPr>
      <dsp:spPr>
        <a:xfrm>
          <a:off x="0" y="1477819"/>
          <a:ext cx="9387839" cy="4036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064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400" kern="1200" dirty="0" err="1" smtClean="0">
              <a:latin typeface="+mn-lt"/>
            </a:rPr>
            <a:t>Những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chú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thích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thường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được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viết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để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mô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tả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công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việc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của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một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lệnh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đặc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biệt</a:t>
          </a:r>
          <a:r>
            <a:rPr lang="en-US" altLang="en-US" sz="2400" kern="1200" dirty="0" smtClean="0">
              <a:latin typeface="+mn-lt"/>
            </a:rPr>
            <a:t>, </a:t>
          </a:r>
          <a:r>
            <a:rPr lang="en-US" altLang="en-US" sz="2400" kern="1200" dirty="0" err="1" smtClean="0">
              <a:latin typeface="+mn-lt"/>
            </a:rPr>
            <a:t>một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hàm</a:t>
          </a:r>
          <a:r>
            <a:rPr lang="en-US" altLang="en-US" sz="2400" kern="1200" dirty="0" smtClean="0">
              <a:latin typeface="+mn-lt"/>
            </a:rPr>
            <a:t> hay </a:t>
          </a:r>
          <a:r>
            <a:rPr lang="en-US" altLang="en-US" sz="2400" kern="1200" dirty="0" err="1" smtClean="0">
              <a:latin typeface="+mn-lt"/>
            </a:rPr>
            <a:t>toàn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bộ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chương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trình</a:t>
          </a:r>
          <a:endParaRPr lang="en-US" sz="2400" kern="1200" dirty="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400" kern="1200" smtClean="0">
              <a:latin typeface="+mn-lt"/>
            </a:rPr>
            <a:t>Trình biên dịch sẽ bỏ qua phần chú thích</a:t>
          </a: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400" kern="1200" smtClean="0">
              <a:latin typeface="+mn-lt"/>
            </a:rPr>
            <a:t>Trong trường hợp chú thích nhiều dòng, nó sẽ bắt đầu bằng ký hiệu /* và kết thúc là */</a:t>
          </a: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400" kern="1200">
            <a:latin typeface="+mn-lt"/>
          </a:endParaRPr>
        </a:p>
      </dsp:txBody>
      <dsp:txXfrm>
        <a:off x="0" y="1477819"/>
        <a:ext cx="9387839" cy="40365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31024-18FC-4B3F-AED6-746DAEE5F156}">
      <dsp:nvSpPr>
        <dsp:cNvPr id="0" name=""/>
        <dsp:cNvSpPr/>
      </dsp:nvSpPr>
      <dsp:spPr>
        <a:xfrm>
          <a:off x="704087" y="0"/>
          <a:ext cx="7979664" cy="599302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E7B529-8501-434E-B7F2-4EC8578948B5}">
      <dsp:nvSpPr>
        <dsp:cNvPr id="0" name=""/>
        <dsp:cNvSpPr/>
      </dsp:nvSpPr>
      <dsp:spPr>
        <a:xfrm>
          <a:off x="3208" y="2075863"/>
          <a:ext cx="2084760" cy="1841297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Hiểu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vấn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đề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rõ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ràng</a:t>
          </a:r>
          <a:endParaRPr lang="en-US" sz="2800" kern="1200" dirty="0"/>
        </a:p>
      </dsp:txBody>
      <dsp:txXfrm>
        <a:off x="93093" y="2165748"/>
        <a:ext cx="1904990" cy="1661527"/>
      </dsp:txXfrm>
    </dsp:sp>
    <dsp:sp modelId="{9663DCEE-DE58-42E1-AFFB-D72EAAAD9858}">
      <dsp:nvSpPr>
        <dsp:cNvPr id="0" name=""/>
        <dsp:cNvSpPr/>
      </dsp:nvSpPr>
      <dsp:spPr>
        <a:xfrm>
          <a:off x="2435429" y="2075863"/>
          <a:ext cx="2084760" cy="1841297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Thu thập thông tin thích hợp</a:t>
          </a:r>
          <a:endParaRPr lang="en-US" sz="2800" kern="1200"/>
        </a:p>
      </dsp:txBody>
      <dsp:txXfrm>
        <a:off x="2525314" y="2165748"/>
        <a:ext cx="1904990" cy="1661527"/>
      </dsp:txXfrm>
    </dsp:sp>
    <dsp:sp modelId="{671D982F-E4A8-43D6-BDA2-2C7E206F24E3}">
      <dsp:nvSpPr>
        <dsp:cNvPr id="0" name=""/>
        <dsp:cNvSpPr/>
      </dsp:nvSpPr>
      <dsp:spPr>
        <a:xfrm>
          <a:off x="4867650" y="2075863"/>
          <a:ext cx="2084760" cy="1841297"/>
        </a:xfrm>
        <a:prstGeom prst="round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Xử lý thông tin</a:t>
          </a:r>
          <a:endParaRPr lang="en-US" sz="2800" kern="1200"/>
        </a:p>
      </dsp:txBody>
      <dsp:txXfrm>
        <a:off x="4957535" y="2165748"/>
        <a:ext cx="1904990" cy="1661527"/>
      </dsp:txXfrm>
    </dsp:sp>
    <dsp:sp modelId="{A143190F-A89A-40B3-9A93-17CE2F2204EC}">
      <dsp:nvSpPr>
        <dsp:cNvPr id="0" name=""/>
        <dsp:cNvSpPr/>
      </dsp:nvSpPr>
      <dsp:spPr>
        <a:xfrm>
          <a:off x="7299870" y="2075863"/>
          <a:ext cx="2084760" cy="1841297"/>
        </a:xfrm>
        <a:prstGeom prst="roundRect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Đạt được kết quả</a:t>
          </a:r>
          <a:endParaRPr lang="en-US" sz="2800" kern="1200"/>
        </a:p>
      </dsp:txBody>
      <dsp:txXfrm>
        <a:off x="7389755" y="2165748"/>
        <a:ext cx="1904990" cy="16615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70634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1830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71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4202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257300" y="1272010"/>
            <a:ext cx="7543800" cy="27059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257300" y="4082309"/>
            <a:ext cx="7543800" cy="18765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91516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563442" y="197117"/>
            <a:ext cx="4931516" cy="86753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989089" y="2622762"/>
            <a:ext cx="6586750" cy="2168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588539" y="516786"/>
            <a:ext cx="6586750" cy="63807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19101" y="0"/>
            <a:ext cx="9387839" cy="8204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000" b="1" i="0" u="none" strike="noStrike" cap="none">
                <a:solidFill>
                  <a:srgbClr val="832C8B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19100" y="1007534"/>
            <a:ext cx="9387840" cy="59930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20700" marR="0" lvl="0" indent="-3429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415664" y="7322608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9356407" y="7322609"/>
            <a:ext cx="701993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86277" y="1937704"/>
            <a:ext cx="8675369" cy="32331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86277" y="5201391"/>
            <a:ext cx="8675369" cy="17002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251460" y="1"/>
            <a:ext cx="9555480" cy="8348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000" b="1" i="0" u="none" strike="noStrike" cap="none">
                <a:solidFill>
                  <a:srgbClr val="832C8B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251460" y="1038120"/>
            <a:ext cx="4714875" cy="5962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35000" marR="0" lvl="0" indent="-4572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5092065" y="1038120"/>
            <a:ext cx="4714875" cy="5962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35000" marR="0" lvl="0" indent="-4572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331845" y="7333403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9356407" y="7333404"/>
            <a:ext cx="701993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92825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92825" y="1905318"/>
            <a:ext cx="4255174" cy="9337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92825" y="2839085"/>
            <a:ext cx="4255174" cy="41758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5092066" y="1905318"/>
            <a:ext cx="4276129" cy="9337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5092066" y="2839085"/>
            <a:ext cx="4276129" cy="41758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91516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92824" y="518161"/>
            <a:ext cx="3244096" cy="18135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276130" y="1119081"/>
            <a:ext cx="5092064" cy="5523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92824" y="2331720"/>
            <a:ext cx="3244096" cy="43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92824" y="518161"/>
            <a:ext cx="3244096" cy="18135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4276130" y="1119081"/>
            <a:ext cx="5092064" cy="5523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92824" y="2331720"/>
            <a:ext cx="3244096" cy="43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91516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91516" y="2069042"/>
            <a:ext cx="8675369" cy="4931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203981" cy="778754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381246" y="2538168"/>
            <a:ext cx="9271574" cy="14721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BÀI </a:t>
            </a:r>
            <a:r>
              <a:rPr lang="en-US" sz="44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KHÁI NIỆM CƠ BẢN C</a:t>
            </a:r>
            <a:endParaRPr lang="en-US" sz="4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CẤU TRÚC CHƯƠNG TRÌNH C 2-4</a:t>
            </a:r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449770768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10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62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CẤU TRÚC CHƯƠNG TRÌNH C 3-4</a:t>
            </a:r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587475281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11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5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CẤU TRÚC CHƯƠNG TRÌNH C 4-4</a:t>
            </a:r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969277099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12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76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THƯ VIỆN C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2"/>
          </p:nvPr>
        </p:nvSpPr>
        <p:spPr>
          <a:xfrm>
            <a:off x="3051272" y="1069585"/>
            <a:ext cx="6664228" cy="355838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/>
              <a:t>Tất </a:t>
            </a:r>
            <a:r>
              <a:rPr lang="en-US" altLang="en-US" dirty="0" err="1"/>
              <a:t>cả</a:t>
            </a:r>
            <a:r>
              <a:rPr lang="en-US" altLang="en-US" dirty="0"/>
              <a:t> </a:t>
            </a:r>
            <a:r>
              <a:rPr lang="en-US" altLang="en-US" dirty="0" err="1"/>
              <a:t>trình</a:t>
            </a:r>
            <a:r>
              <a:rPr lang="en-US" altLang="en-US" dirty="0"/>
              <a:t> </a:t>
            </a:r>
            <a:r>
              <a:rPr lang="en-US" altLang="en-US" dirty="0" err="1"/>
              <a:t>biên</a:t>
            </a:r>
            <a:r>
              <a:rPr lang="en-US" altLang="en-US" dirty="0"/>
              <a:t> </a:t>
            </a:r>
            <a:r>
              <a:rPr lang="en-US" altLang="en-US" dirty="0" err="1"/>
              <a:t>dịch</a:t>
            </a:r>
            <a:r>
              <a:rPr lang="en-US" altLang="en-US" dirty="0"/>
              <a:t> C </a:t>
            </a:r>
            <a:r>
              <a:rPr lang="en-US" altLang="en-US" dirty="0" err="1"/>
              <a:t>đều</a:t>
            </a:r>
            <a:r>
              <a:rPr lang="en-US" altLang="en-US" dirty="0"/>
              <a:t> </a:t>
            </a:r>
            <a:r>
              <a:rPr lang="en-US" altLang="en-US" dirty="0" err="1"/>
              <a:t>chứa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thư</a:t>
            </a:r>
            <a:r>
              <a:rPr lang="en-US" altLang="en-US" dirty="0"/>
              <a:t> </a:t>
            </a:r>
            <a:r>
              <a:rPr lang="en-US" altLang="en-US" dirty="0" err="1"/>
              <a:t>viện</a:t>
            </a:r>
            <a:r>
              <a:rPr lang="en-US" altLang="en-US" dirty="0"/>
              <a:t> </a:t>
            </a:r>
            <a:r>
              <a:rPr lang="en-US" altLang="en-US" dirty="0" err="1"/>
              <a:t>hàm</a:t>
            </a:r>
            <a:r>
              <a:rPr lang="en-US" altLang="en-US" dirty="0"/>
              <a:t> </a:t>
            </a:r>
            <a:r>
              <a:rPr lang="en-US" altLang="en-US" dirty="0" err="1" smtClean="0"/>
              <a:t>chuẩn</a:t>
            </a:r>
            <a:endParaRPr lang="en-US" altLang="en-U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hàm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viết</a:t>
            </a:r>
            <a:r>
              <a:rPr lang="en-US" altLang="en-US" dirty="0"/>
              <a:t> </a:t>
            </a:r>
            <a:r>
              <a:rPr lang="en-US" altLang="en-US" dirty="0" err="1"/>
              <a:t>bởi</a:t>
            </a:r>
            <a:r>
              <a:rPr lang="en-US" altLang="en-US" dirty="0"/>
              <a:t> </a:t>
            </a:r>
            <a:r>
              <a:rPr lang="en-US" altLang="en-US" dirty="0" err="1"/>
              <a:t>lập</a:t>
            </a:r>
            <a:r>
              <a:rPr lang="en-US" altLang="en-US" dirty="0"/>
              <a:t> </a:t>
            </a:r>
            <a:r>
              <a:rPr lang="en-US" altLang="en-US" dirty="0" err="1"/>
              <a:t>trình</a:t>
            </a:r>
            <a:r>
              <a:rPr lang="en-US" altLang="en-US" dirty="0"/>
              <a:t> </a:t>
            </a:r>
            <a:r>
              <a:rPr lang="en-US" altLang="en-US" dirty="0" err="1"/>
              <a:t>viên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đặt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thư</a:t>
            </a:r>
            <a:r>
              <a:rPr lang="en-US" altLang="en-US" dirty="0"/>
              <a:t> </a:t>
            </a:r>
            <a:r>
              <a:rPr lang="en-US" altLang="en-US" dirty="0" err="1"/>
              <a:t>viện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dùng</a:t>
            </a:r>
            <a:r>
              <a:rPr lang="en-US" altLang="en-US" dirty="0"/>
              <a:t> </a:t>
            </a:r>
            <a:r>
              <a:rPr lang="en-US" altLang="en-US" dirty="0" err="1"/>
              <a:t>khi</a:t>
            </a:r>
            <a:r>
              <a:rPr lang="en-US" altLang="en-US" dirty="0"/>
              <a:t> </a:t>
            </a:r>
            <a:r>
              <a:rPr lang="en-US" altLang="en-US" dirty="0" err="1"/>
              <a:t>cần</a:t>
            </a:r>
            <a:r>
              <a:rPr lang="en-US" altLang="en-US" dirty="0"/>
              <a:t> </a:t>
            </a:r>
            <a:r>
              <a:rPr lang="en-US" altLang="en-US" dirty="0" err="1" smtClean="0"/>
              <a:t>thiết</a:t>
            </a:r>
            <a:endParaRPr lang="en-US" altLang="en-U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số</a:t>
            </a:r>
            <a:r>
              <a:rPr lang="en-US" altLang="en-US" dirty="0"/>
              <a:t> </a:t>
            </a:r>
            <a:r>
              <a:rPr lang="en-US" altLang="en-US" dirty="0" err="1"/>
              <a:t>trình</a:t>
            </a:r>
            <a:r>
              <a:rPr lang="en-US" altLang="en-US" dirty="0"/>
              <a:t> </a:t>
            </a:r>
            <a:r>
              <a:rPr lang="en-US" altLang="en-US" dirty="0" err="1"/>
              <a:t>biên</a:t>
            </a:r>
            <a:r>
              <a:rPr lang="en-US" altLang="en-US" dirty="0"/>
              <a:t> </a:t>
            </a:r>
            <a:r>
              <a:rPr lang="en-US" altLang="en-US" dirty="0" err="1"/>
              <a:t>dịch</a:t>
            </a:r>
            <a:r>
              <a:rPr lang="en-US" altLang="en-US" dirty="0"/>
              <a:t>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phép</a:t>
            </a:r>
            <a:r>
              <a:rPr lang="en-US" altLang="en-US" dirty="0"/>
              <a:t> </a:t>
            </a:r>
            <a:r>
              <a:rPr lang="en-US" altLang="en-US" dirty="0" err="1"/>
              <a:t>thêm</a:t>
            </a:r>
            <a:r>
              <a:rPr lang="en-US" altLang="en-US" dirty="0"/>
              <a:t> </a:t>
            </a:r>
            <a:r>
              <a:rPr lang="en-US" altLang="en-US" dirty="0" err="1"/>
              <a:t>hàm</a:t>
            </a:r>
            <a:r>
              <a:rPr lang="en-US" altLang="en-US" dirty="0"/>
              <a:t> </a:t>
            </a:r>
            <a:r>
              <a:rPr lang="en-US" altLang="en-US" dirty="0" err="1"/>
              <a:t>vào</a:t>
            </a:r>
            <a:r>
              <a:rPr lang="en-US" altLang="en-US" dirty="0"/>
              <a:t> </a:t>
            </a:r>
            <a:r>
              <a:rPr lang="en-US" altLang="en-US" dirty="0" err="1"/>
              <a:t>thư</a:t>
            </a:r>
            <a:r>
              <a:rPr lang="en-US" altLang="en-US" dirty="0"/>
              <a:t> </a:t>
            </a:r>
            <a:r>
              <a:rPr lang="en-US" altLang="en-US" dirty="0" err="1"/>
              <a:t>viện</a:t>
            </a:r>
            <a:r>
              <a:rPr lang="en-US" altLang="en-US" dirty="0"/>
              <a:t> </a:t>
            </a:r>
            <a:r>
              <a:rPr lang="en-US" altLang="en-US" dirty="0" err="1" smtClean="0"/>
              <a:t>chuẩn</a:t>
            </a:r>
            <a:endParaRPr lang="en-US" altLang="en-U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số</a:t>
            </a:r>
            <a:r>
              <a:rPr lang="en-US" altLang="en-US" dirty="0"/>
              <a:t> </a:t>
            </a:r>
            <a:r>
              <a:rPr lang="en-US" altLang="en-US" dirty="0" err="1"/>
              <a:t>trình</a:t>
            </a:r>
            <a:r>
              <a:rPr lang="en-US" altLang="en-US" dirty="0"/>
              <a:t> </a:t>
            </a:r>
            <a:r>
              <a:rPr lang="en-US" altLang="en-US" dirty="0" err="1"/>
              <a:t>biên</a:t>
            </a:r>
            <a:r>
              <a:rPr lang="en-US" altLang="en-US" dirty="0"/>
              <a:t> </a:t>
            </a:r>
            <a:r>
              <a:rPr lang="en-US" altLang="en-US" dirty="0" err="1"/>
              <a:t>dịch</a:t>
            </a:r>
            <a:r>
              <a:rPr lang="en-US" altLang="en-US" dirty="0"/>
              <a:t> </a:t>
            </a:r>
            <a:r>
              <a:rPr lang="en-US" altLang="en-US" dirty="0" err="1"/>
              <a:t>yêu</a:t>
            </a:r>
            <a:r>
              <a:rPr lang="en-US" altLang="en-US" dirty="0"/>
              <a:t> </a:t>
            </a:r>
            <a:r>
              <a:rPr lang="en-US" altLang="en-US" dirty="0" err="1"/>
              <a:t>cầu</a:t>
            </a:r>
            <a:r>
              <a:rPr lang="en-US" altLang="en-US" dirty="0"/>
              <a:t> </a:t>
            </a:r>
            <a:r>
              <a:rPr lang="en-US" altLang="en-US" dirty="0" err="1"/>
              <a:t>tạo</a:t>
            </a:r>
            <a:r>
              <a:rPr lang="en-US" altLang="en-US" dirty="0"/>
              <a:t> 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thư</a:t>
            </a:r>
            <a:r>
              <a:rPr lang="en-US" altLang="en-US" dirty="0"/>
              <a:t> </a:t>
            </a:r>
            <a:r>
              <a:rPr lang="en-US" altLang="en-US" dirty="0" err="1"/>
              <a:t>viện</a:t>
            </a:r>
            <a:r>
              <a:rPr lang="en-US" altLang="en-US" dirty="0"/>
              <a:t> </a:t>
            </a:r>
            <a:r>
              <a:rPr lang="en-US" altLang="en-US" dirty="0" err="1"/>
              <a:t>riêng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13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pSp>
        <p:nvGrpSpPr>
          <p:cNvPr id="9" name="Group 3"/>
          <p:cNvGrpSpPr>
            <a:grpSpLocks/>
          </p:cNvGrpSpPr>
          <p:nvPr/>
        </p:nvGrpSpPr>
        <p:grpSpPr bwMode="auto">
          <a:xfrm>
            <a:off x="381881" y="1344380"/>
            <a:ext cx="2365413" cy="5028215"/>
            <a:chOff x="1628" y="1079"/>
            <a:chExt cx="2333" cy="2072"/>
          </a:xfrm>
        </p:grpSpPr>
        <p:sp>
          <p:nvSpPr>
            <p:cNvPr id="10" name="Freeform 4"/>
            <p:cNvSpPr>
              <a:spLocks/>
            </p:cNvSpPr>
            <p:nvPr/>
          </p:nvSpPr>
          <p:spPr bwMode="auto">
            <a:xfrm>
              <a:off x="1787" y="1315"/>
              <a:ext cx="1653" cy="1765"/>
            </a:xfrm>
            <a:custGeom>
              <a:avLst/>
              <a:gdLst>
                <a:gd name="T0" fmla="*/ 4 w 3306"/>
                <a:gd name="T1" fmla="*/ 0 h 3530"/>
                <a:gd name="T2" fmla="*/ 4 w 3306"/>
                <a:gd name="T3" fmla="*/ 13 h 3530"/>
                <a:gd name="T4" fmla="*/ 1 w 3306"/>
                <a:gd name="T5" fmla="*/ 22 h 3530"/>
                <a:gd name="T6" fmla="*/ 15 w 3306"/>
                <a:gd name="T7" fmla="*/ 33 h 3530"/>
                <a:gd name="T8" fmla="*/ 0 w 3306"/>
                <a:gd name="T9" fmla="*/ 65 h 3530"/>
                <a:gd name="T10" fmla="*/ 23 w 3306"/>
                <a:gd name="T11" fmla="*/ 111 h 3530"/>
                <a:gd name="T12" fmla="*/ 71 w 3306"/>
                <a:gd name="T13" fmla="*/ 105 h 3530"/>
                <a:gd name="T14" fmla="*/ 104 w 3306"/>
                <a:gd name="T15" fmla="*/ 76 h 3530"/>
                <a:gd name="T16" fmla="*/ 72 w 3306"/>
                <a:gd name="T17" fmla="*/ 9 h 3530"/>
                <a:gd name="T18" fmla="*/ 4 w 3306"/>
                <a:gd name="T19" fmla="*/ 0 h 3530"/>
                <a:gd name="T20" fmla="*/ 4 w 3306"/>
                <a:gd name="T21" fmla="*/ 0 h 35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06"/>
                <a:gd name="T34" fmla="*/ 0 h 3530"/>
                <a:gd name="T35" fmla="*/ 3306 w 3306"/>
                <a:gd name="T36" fmla="*/ 3530 h 353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06" h="3530">
                  <a:moveTo>
                    <a:pt x="119" y="0"/>
                  </a:moveTo>
                  <a:lnTo>
                    <a:pt x="121" y="395"/>
                  </a:lnTo>
                  <a:lnTo>
                    <a:pt x="13" y="683"/>
                  </a:lnTo>
                  <a:lnTo>
                    <a:pt x="469" y="1053"/>
                  </a:lnTo>
                  <a:lnTo>
                    <a:pt x="0" y="2051"/>
                  </a:lnTo>
                  <a:lnTo>
                    <a:pt x="722" y="3530"/>
                  </a:lnTo>
                  <a:lnTo>
                    <a:pt x="2254" y="3332"/>
                  </a:lnTo>
                  <a:lnTo>
                    <a:pt x="3306" y="2424"/>
                  </a:lnTo>
                  <a:lnTo>
                    <a:pt x="2287" y="28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1730" y="1913"/>
              <a:ext cx="374" cy="630"/>
            </a:xfrm>
            <a:custGeom>
              <a:avLst/>
              <a:gdLst>
                <a:gd name="T0" fmla="*/ 12 w 750"/>
                <a:gd name="T1" fmla="*/ 0 h 1260"/>
                <a:gd name="T2" fmla="*/ 0 w 750"/>
                <a:gd name="T3" fmla="*/ 2 h 1260"/>
                <a:gd name="T4" fmla="*/ 1 w 750"/>
                <a:gd name="T5" fmla="*/ 5 h 1260"/>
                <a:gd name="T6" fmla="*/ 23 w 750"/>
                <a:gd name="T7" fmla="*/ 40 h 1260"/>
                <a:gd name="T8" fmla="*/ 13 w 750"/>
                <a:gd name="T9" fmla="*/ 5 h 1260"/>
                <a:gd name="T10" fmla="*/ 12 w 750"/>
                <a:gd name="T11" fmla="*/ 0 h 1260"/>
                <a:gd name="T12" fmla="*/ 12 w 750"/>
                <a:gd name="T13" fmla="*/ 0 h 126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50"/>
                <a:gd name="T22" fmla="*/ 0 h 1260"/>
                <a:gd name="T23" fmla="*/ 750 w 750"/>
                <a:gd name="T24" fmla="*/ 1260 h 126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50" h="1260">
                  <a:moveTo>
                    <a:pt x="386" y="0"/>
                  </a:moveTo>
                  <a:lnTo>
                    <a:pt x="0" y="62"/>
                  </a:lnTo>
                  <a:lnTo>
                    <a:pt x="48" y="175"/>
                  </a:lnTo>
                  <a:lnTo>
                    <a:pt x="750" y="1260"/>
                  </a:lnTo>
                  <a:lnTo>
                    <a:pt x="438" y="16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1682" y="2223"/>
              <a:ext cx="931" cy="885"/>
            </a:xfrm>
            <a:custGeom>
              <a:avLst/>
              <a:gdLst>
                <a:gd name="T0" fmla="*/ 10 w 1862"/>
                <a:gd name="T1" fmla="*/ 0 h 1770"/>
                <a:gd name="T2" fmla="*/ 0 w 1862"/>
                <a:gd name="T3" fmla="*/ 4 h 1770"/>
                <a:gd name="T4" fmla="*/ 27 w 1862"/>
                <a:gd name="T5" fmla="*/ 56 h 1770"/>
                <a:gd name="T6" fmla="*/ 58 w 1862"/>
                <a:gd name="T7" fmla="*/ 54 h 1770"/>
                <a:gd name="T8" fmla="*/ 29 w 1862"/>
                <a:gd name="T9" fmla="*/ 48 h 1770"/>
                <a:gd name="T10" fmla="*/ 9 w 1862"/>
                <a:gd name="T11" fmla="*/ 7 h 1770"/>
                <a:gd name="T12" fmla="*/ 10 w 1862"/>
                <a:gd name="T13" fmla="*/ 0 h 1770"/>
                <a:gd name="T14" fmla="*/ 10 w 1862"/>
                <a:gd name="T15" fmla="*/ 0 h 177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62"/>
                <a:gd name="T25" fmla="*/ 0 h 1770"/>
                <a:gd name="T26" fmla="*/ 1862 w 1862"/>
                <a:gd name="T27" fmla="*/ 1770 h 177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62" h="1770">
                  <a:moveTo>
                    <a:pt x="318" y="0"/>
                  </a:moveTo>
                  <a:lnTo>
                    <a:pt x="0" y="120"/>
                  </a:lnTo>
                  <a:lnTo>
                    <a:pt x="845" y="1770"/>
                  </a:lnTo>
                  <a:lnTo>
                    <a:pt x="1862" y="1715"/>
                  </a:lnTo>
                  <a:lnTo>
                    <a:pt x="926" y="1523"/>
                  </a:lnTo>
                  <a:lnTo>
                    <a:pt x="263" y="202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1649" y="1097"/>
              <a:ext cx="1090" cy="551"/>
            </a:xfrm>
            <a:custGeom>
              <a:avLst/>
              <a:gdLst>
                <a:gd name="T0" fmla="*/ 58 w 2181"/>
                <a:gd name="T1" fmla="*/ 0 h 1100"/>
                <a:gd name="T2" fmla="*/ 0 w 2181"/>
                <a:gd name="T3" fmla="*/ 12 h 1100"/>
                <a:gd name="T4" fmla="*/ 0 w 2181"/>
                <a:gd name="T5" fmla="*/ 14 h 1100"/>
                <a:gd name="T6" fmla="*/ 55 w 2181"/>
                <a:gd name="T7" fmla="*/ 35 h 1100"/>
                <a:gd name="T8" fmla="*/ 68 w 2181"/>
                <a:gd name="T9" fmla="*/ 30 h 1100"/>
                <a:gd name="T10" fmla="*/ 33 w 2181"/>
                <a:gd name="T11" fmla="*/ 19 h 1100"/>
                <a:gd name="T12" fmla="*/ 60 w 2181"/>
                <a:gd name="T13" fmla="*/ 4 h 1100"/>
                <a:gd name="T14" fmla="*/ 58 w 2181"/>
                <a:gd name="T15" fmla="*/ 0 h 1100"/>
                <a:gd name="T16" fmla="*/ 58 w 2181"/>
                <a:gd name="T17" fmla="*/ 0 h 1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81"/>
                <a:gd name="T28" fmla="*/ 0 h 1100"/>
                <a:gd name="T29" fmla="*/ 2181 w 2181"/>
                <a:gd name="T30" fmla="*/ 1100 h 11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81" h="1100">
                  <a:moveTo>
                    <a:pt x="1884" y="0"/>
                  </a:moveTo>
                  <a:lnTo>
                    <a:pt x="25" y="353"/>
                  </a:lnTo>
                  <a:lnTo>
                    <a:pt x="0" y="431"/>
                  </a:lnTo>
                  <a:lnTo>
                    <a:pt x="1789" y="1100"/>
                  </a:lnTo>
                  <a:lnTo>
                    <a:pt x="2181" y="941"/>
                  </a:lnTo>
                  <a:lnTo>
                    <a:pt x="1087" y="585"/>
                  </a:lnTo>
                  <a:lnTo>
                    <a:pt x="1943" y="97"/>
                  </a:lnTo>
                  <a:lnTo>
                    <a:pt x="1884" y="0"/>
                  </a:lnTo>
                  <a:close/>
                </a:path>
              </a:pathLst>
            </a:custGeom>
            <a:solidFill>
              <a:srgbClr val="F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1675" y="1567"/>
              <a:ext cx="1162" cy="525"/>
            </a:xfrm>
            <a:custGeom>
              <a:avLst/>
              <a:gdLst>
                <a:gd name="T0" fmla="*/ 9 w 2325"/>
                <a:gd name="T1" fmla="*/ 0 h 1051"/>
                <a:gd name="T2" fmla="*/ 0 w 2325"/>
                <a:gd name="T3" fmla="*/ 4 h 1051"/>
                <a:gd name="T4" fmla="*/ 0 w 2325"/>
                <a:gd name="T5" fmla="*/ 6 h 1051"/>
                <a:gd name="T6" fmla="*/ 54 w 2325"/>
                <a:gd name="T7" fmla="*/ 32 h 1051"/>
                <a:gd name="T8" fmla="*/ 71 w 2325"/>
                <a:gd name="T9" fmla="*/ 27 h 1051"/>
                <a:gd name="T10" fmla="*/ 72 w 2325"/>
                <a:gd name="T11" fmla="*/ 22 h 1051"/>
                <a:gd name="T12" fmla="*/ 63 w 2325"/>
                <a:gd name="T13" fmla="*/ 22 h 1051"/>
                <a:gd name="T14" fmla="*/ 54 w 2325"/>
                <a:gd name="T15" fmla="*/ 25 h 1051"/>
                <a:gd name="T16" fmla="*/ 8 w 2325"/>
                <a:gd name="T17" fmla="*/ 5 h 1051"/>
                <a:gd name="T18" fmla="*/ 9 w 2325"/>
                <a:gd name="T19" fmla="*/ 0 h 1051"/>
                <a:gd name="T20" fmla="*/ 9 w 2325"/>
                <a:gd name="T21" fmla="*/ 0 h 105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25"/>
                <a:gd name="T34" fmla="*/ 0 h 1051"/>
                <a:gd name="T35" fmla="*/ 2325 w 2325"/>
                <a:gd name="T36" fmla="*/ 1051 h 105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25" h="1051">
                  <a:moveTo>
                    <a:pt x="310" y="0"/>
                  </a:moveTo>
                  <a:lnTo>
                    <a:pt x="0" y="129"/>
                  </a:lnTo>
                  <a:lnTo>
                    <a:pt x="0" y="220"/>
                  </a:lnTo>
                  <a:lnTo>
                    <a:pt x="1738" y="1051"/>
                  </a:lnTo>
                  <a:lnTo>
                    <a:pt x="2291" y="884"/>
                  </a:lnTo>
                  <a:lnTo>
                    <a:pt x="2325" y="734"/>
                  </a:lnTo>
                  <a:lnTo>
                    <a:pt x="2027" y="709"/>
                  </a:lnTo>
                  <a:lnTo>
                    <a:pt x="1730" y="819"/>
                  </a:lnTo>
                  <a:lnTo>
                    <a:pt x="266" y="165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F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1880" y="1816"/>
              <a:ext cx="875" cy="696"/>
            </a:xfrm>
            <a:custGeom>
              <a:avLst/>
              <a:gdLst>
                <a:gd name="T0" fmla="*/ 0 w 1751"/>
                <a:gd name="T1" fmla="*/ 3 h 1391"/>
                <a:gd name="T2" fmla="*/ 0 w 1751"/>
                <a:gd name="T3" fmla="*/ 8 h 1391"/>
                <a:gd name="T4" fmla="*/ 0 w 1751"/>
                <a:gd name="T5" fmla="*/ 13 h 1391"/>
                <a:gd name="T6" fmla="*/ 3 w 1751"/>
                <a:gd name="T7" fmla="*/ 16 h 1391"/>
                <a:gd name="T8" fmla="*/ 9 w 1751"/>
                <a:gd name="T9" fmla="*/ 17 h 1391"/>
                <a:gd name="T10" fmla="*/ 32 w 1751"/>
                <a:gd name="T11" fmla="*/ 34 h 1391"/>
                <a:gd name="T12" fmla="*/ 42 w 1751"/>
                <a:gd name="T13" fmla="*/ 42 h 1391"/>
                <a:gd name="T14" fmla="*/ 50 w 1751"/>
                <a:gd name="T15" fmla="*/ 44 h 1391"/>
                <a:gd name="T16" fmla="*/ 49 w 1751"/>
                <a:gd name="T17" fmla="*/ 34 h 1391"/>
                <a:gd name="T18" fmla="*/ 54 w 1751"/>
                <a:gd name="T19" fmla="*/ 19 h 1391"/>
                <a:gd name="T20" fmla="*/ 43 w 1751"/>
                <a:gd name="T21" fmla="*/ 19 h 1391"/>
                <a:gd name="T22" fmla="*/ 2 w 1751"/>
                <a:gd name="T23" fmla="*/ 0 h 1391"/>
                <a:gd name="T24" fmla="*/ 0 w 1751"/>
                <a:gd name="T25" fmla="*/ 3 h 1391"/>
                <a:gd name="T26" fmla="*/ 0 w 1751"/>
                <a:gd name="T27" fmla="*/ 3 h 13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751"/>
                <a:gd name="T43" fmla="*/ 0 h 1391"/>
                <a:gd name="T44" fmla="*/ 1751 w 1751"/>
                <a:gd name="T45" fmla="*/ 1391 h 139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751" h="1391">
                  <a:moveTo>
                    <a:pt x="7" y="76"/>
                  </a:moveTo>
                  <a:lnTo>
                    <a:pt x="0" y="232"/>
                  </a:lnTo>
                  <a:lnTo>
                    <a:pt x="13" y="405"/>
                  </a:lnTo>
                  <a:lnTo>
                    <a:pt x="101" y="494"/>
                  </a:lnTo>
                  <a:lnTo>
                    <a:pt x="291" y="540"/>
                  </a:lnTo>
                  <a:lnTo>
                    <a:pt x="1036" y="1087"/>
                  </a:lnTo>
                  <a:lnTo>
                    <a:pt x="1365" y="1340"/>
                  </a:lnTo>
                  <a:lnTo>
                    <a:pt x="1603" y="1391"/>
                  </a:lnTo>
                  <a:lnTo>
                    <a:pt x="1570" y="1076"/>
                  </a:lnTo>
                  <a:lnTo>
                    <a:pt x="1751" y="599"/>
                  </a:lnTo>
                  <a:lnTo>
                    <a:pt x="1384" y="580"/>
                  </a:lnTo>
                  <a:lnTo>
                    <a:pt x="64" y="0"/>
                  </a:lnTo>
                  <a:lnTo>
                    <a:pt x="7" y="76"/>
                  </a:lnTo>
                  <a:close/>
                </a:path>
              </a:pathLst>
            </a:custGeom>
            <a:solidFill>
              <a:srgbClr val="F7A8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2413" y="1223"/>
              <a:ext cx="1060" cy="251"/>
            </a:xfrm>
            <a:custGeom>
              <a:avLst/>
              <a:gdLst>
                <a:gd name="T0" fmla="*/ 0 w 2120"/>
                <a:gd name="T1" fmla="*/ 12 h 502"/>
                <a:gd name="T2" fmla="*/ 2 w 2120"/>
                <a:gd name="T3" fmla="*/ 11 h 502"/>
                <a:gd name="T4" fmla="*/ 8 w 2120"/>
                <a:gd name="T5" fmla="*/ 10 h 502"/>
                <a:gd name="T6" fmla="*/ 11 w 2120"/>
                <a:gd name="T7" fmla="*/ 9 h 502"/>
                <a:gd name="T8" fmla="*/ 15 w 2120"/>
                <a:gd name="T9" fmla="*/ 8 h 502"/>
                <a:gd name="T10" fmla="*/ 20 w 2120"/>
                <a:gd name="T11" fmla="*/ 7 h 502"/>
                <a:gd name="T12" fmla="*/ 24 w 2120"/>
                <a:gd name="T13" fmla="*/ 6 h 502"/>
                <a:gd name="T14" fmla="*/ 29 w 2120"/>
                <a:gd name="T15" fmla="*/ 5 h 502"/>
                <a:gd name="T16" fmla="*/ 33 w 2120"/>
                <a:gd name="T17" fmla="*/ 4 h 502"/>
                <a:gd name="T18" fmla="*/ 37 w 2120"/>
                <a:gd name="T19" fmla="*/ 3 h 502"/>
                <a:gd name="T20" fmla="*/ 41 w 2120"/>
                <a:gd name="T21" fmla="*/ 2 h 502"/>
                <a:gd name="T22" fmla="*/ 46 w 2120"/>
                <a:gd name="T23" fmla="*/ 1 h 502"/>
                <a:gd name="T24" fmla="*/ 48 w 2120"/>
                <a:gd name="T25" fmla="*/ 0 h 502"/>
                <a:gd name="T26" fmla="*/ 67 w 2120"/>
                <a:gd name="T27" fmla="*/ 4 h 502"/>
                <a:gd name="T28" fmla="*/ 6 w 2120"/>
                <a:gd name="T29" fmla="*/ 16 h 502"/>
                <a:gd name="T30" fmla="*/ 0 w 2120"/>
                <a:gd name="T31" fmla="*/ 12 h 502"/>
                <a:gd name="T32" fmla="*/ 0 w 2120"/>
                <a:gd name="T33" fmla="*/ 12 h 50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20"/>
                <a:gd name="T52" fmla="*/ 0 h 502"/>
                <a:gd name="T53" fmla="*/ 2120 w 2120"/>
                <a:gd name="T54" fmla="*/ 502 h 50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20" h="502">
                  <a:moveTo>
                    <a:pt x="0" y="376"/>
                  </a:moveTo>
                  <a:lnTo>
                    <a:pt x="69" y="351"/>
                  </a:lnTo>
                  <a:lnTo>
                    <a:pt x="246" y="306"/>
                  </a:lnTo>
                  <a:lnTo>
                    <a:pt x="362" y="277"/>
                  </a:lnTo>
                  <a:lnTo>
                    <a:pt x="493" y="245"/>
                  </a:lnTo>
                  <a:lnTo>
                    <a:pt x="632" y="213"/>
                  </a:lnTo>
                  <a:lnTo>
                    <a:pt x="776" y="178"/>
                  </a:lnTo>
                  <a:lnTo>
                    <a:pt x="921" y="144"/>
                  </a:lnTo>
                  <a:lnTo>
                    <a:pt x="1059" y="112"/>
                  </a:lnTo>
                  <a:lnTo>
                    <a:pt x="1191" y="81"/>
                  </a:lnTo>
                  <a:lnTo>
                    <a:pt x="1307" y="55"/>
                  </a:lnTo>
                  <a:lnTo>
                    <a:pt x="1482" y="15"/>
                  </a:lnTo>
                  <a:lnTo>
                    <a:pt x="1548" y="0"/>
                  </a:lnTo>
                  <a:lnTo>
                    <a:pt x="2120" y="97"/>
                  </a:lnTo>
                  <a:lnTo>
                    <a:pt x="204" y="502"/>
                  </a:lnTo>
                  <a:lnTo>
                    <a:pt x="0" y="376"/>
                  </a:lnTo>
                  <a:close/>
                </a:path>
              </a:pathLst>
            </a:custGeom>
            <a:solidFill>
              <a:srgbClr val="F0E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2398" y="2134"/>
              <a:ext cx="167" cy="268"/>
            </a:xfrm>
            <a:custGeom>
              <a:avLst/>
              <a:gdLst>
                <a:gd name="T0" fmla="*/ 3 w 335"/>
                <a:gd name="T1" fmla="*/ 0 h 536"/>
                <a:gd name="T2" fmla="*/ 10 w 335"/>
                <a:gd name="T3" fmla="*/ 1 h 536"/>
                <a:gd name="T4" fmla="*/ 5 w 335"/>
                <a:gd name="T5" fmla="*/ 10 h 536"/>
                <a:gd name="T6" fmla="*/ 4 w 335"/>
                <a:gd name="T7" fmla="*/ 17 h 536"/>
                <a:gd name="T8" fmla="*/ 0 w 335"/>
                <a:gd name="T9" fmla="*/ 14 h 536"/>
                <a:gd name="T10" fmla="*/ 1 w 335"/>
                <a:gd name="T11" fmla="*/ 3 h 536"/>
                <a:gd name="T12" fmla="*/ 3 w 335"/>
                <a:gd name="T13" fmla="*/ 0 h 536"/>
                <a:gd name="T14" fmla="*/ 3 w 335"/>
                <a:gd name="T15" fmla="*/ 0 h 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35"/>
                <a:gd name="T25" fmla="*/ 0 h 536"/>
                <a:gd name="T26" fmla="*/ 335 w 335"/>
                <a:gd name="T27" fmla="*/ 536 h 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35" h="536">
                  <a:moveTo>
                    <a:pt x="97" y="0"/>
                  </a:moveTo>
                  <a:lnTo>
                    <a:pt x="335" y="26"/>
                  </a:lnTo>
                  <a:lnTo>
                    <a:pt x="175" y="309"/>
                  </a:lnTo>
                  <a:lnTo>
                    <a:pt x="143" y="536"/>
                  </a:lnTo>
                  <a:lnTo>
                    <a:pt x="0" y="450"/>
                  </a:lnTo>
                  <a:lnTo>
                    <a:pt x="32" y="102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0E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2276" y="2401"/>
              <a:ext cx="273" cy="159"/>
            </a:xfrm>
            <a:custGeom>
              <a:avLst/>
              <a:gdLst>
                <a:gd name="T0" fmla="*/ 0 w 545"/>
                <a:gd name="T1" fmla="*/ 1 h 317"/>
                <a:gd name="T2" fmla="*/ 7 w 545"/>
                <a:gd name="T3" fmla="*/ 0 h 317"/>
                <a:gd name="T4" fmla="*/ 18 w 545"/>
                <a:gd name="T5" fmla="*/ 9 h 317"/>
                <a:gd name="T6" fmla="*/ 2 w 545"/>
                <a:gd name="T7" fmla="*/ 10 h 317"/>
                <a:gd name="T8" fmla="*/ 0 w 545"/>
                <a:gd name="T9" fmla="*/ 1 h 317"/>
                <a:gd name="T10" fmla="*/ 0 w 545"/>
                <a:gd name="T11" fmla="*/ 1 h 3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5"/>
                <a:gd name="T19" fmla="*/ 0 h 317"/>
                <a:gd name="T20" fmla="*/ 545 w 545"/>
                <a:gd name="T21" fmla="*/ 317 h 3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5" h="317">
                  <a:moveTo>
                    <a:pt x="0" y="21"/>
                  </a:moveTo>
                  <a:lnTo>
                    <a:pt x="224" y="0"/>
                  </a:lnTo>
                  <a:lnTo>
                    <a:pt x="545" y="258"/>
                  </a:lnTo>
                  <a:lnTo>
                    <a:pt x="57" y="317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F0E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2202" y="2575"/>
              <a:ext cx="1532" cy="484"/>
            </a:xfrm>
            <a:custGeom>
              <a:avLst/>
              <a:gdLst>
                <a:gd name="T0" fmla="*/ 7 w 3063"/>
                <a:gd name="T1" fmla="*/ 13 h 967"/>
                <a:gd name="T2" fmla="*/ 6 w 3063"/>
                <a:gd name="T3" fmla="*/ 19 h 967"/>
                <a:gd name="T4" fmla="*/ 0 w 3063"/>
                <a:gd name="T5" fmla="*/ 25 h 967"/>
                <a:gd name="T6" fmla="*/ 23 w 3063"/>
                <a:gd name="T7" fmla="*/ 31 h 967"/>
                <a:gd name="T8" fmla="*/ 68 w 3063"/>
                <a:gd name="T9" fmla="*/ 26 h 967"/>
                <a:gd name="T10" fmla="*/ 71 w 3063"/>
                <a:gd name="T11" fmla="*/ 25 h 967"/>
                <a:gd name="T12" fmla="*/ 77 w 3063"/>
                <a:gd name="T13" fmla="*/ 26 h 967"/>
                <a:gd name="T14" fmla="*/ 83 w 3063"/>
                <a:gd name="T15" fmla="*/ 26 h 967"/>
                <a:gd name="T16" fmla="*/ 89 w 3063"/>
                <a:gd name="T17" fmla="*/ 25 h 967"/>
                <a:gd name="T18" fmla="*/ 90 w 3063"/>
                <a:gd name="T19" fmla="*/ 24 h 967"/>
                <a:gd name="T20" fmla="*/ 92 w 3063"/>
                <a:gd name="T21" fmla="*/ 22 h 967"/>
                <a:gd name="T22" fmla="*/ 94 w 3063"/>
                <a:gd name="T23" fmla="*/ 20 h 967"/>
                <a:gd name="T24" fmla="*/ 95 w 3063"/>
                <a:gd name="T25" fmla="*/ 19 h 967"/>
                <a:gd name="T26" fmla="*/ 96 w 3063"/>
                <a:gd name="T27" fmla="*/ 8 h 967"/>
                <a:gd name="T28" fmla="*/ 90 w 3063"/>
                <a:gd name="T29" fmla="*/ 0 h 967"/>
                <a:gd name="T30" fmla="*/ 58 w 3063"/>
                <a:gd name="T31" fmla="*/ 6 h 967"/>
                <a:gd name="T32" fmla="*/ 7 w 3063"/>
                <a:gd name="T33" fmla="*/ 13 h 967"/>
                <a:gd name="T34" fmla="*/ 7 w 3063"/>
                <a:gd name="T35" fmla="*/ 13 h 9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063"/>
                <a:gd name="T55" fmla="*/ 0 h 967"/>
                <a:gd name="T56" fmla="*/ 3063 w 3063"/>
                <a:gd name="T57" fmla="*/ 967 h 9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063" h="967">
                  <a:moveTo>
                    <a:pt x="200" y="387"/>
                  </a:moveTo>
                  <a:lnTo>
                    <a:pt x="168" y="579"/>
                  </a:lnTo>
                  <a:lnTo>
                    <a:pt x="0" y="773"/>
                  </a:lnTo>
                  <a:lnTo>
                    <a:pt x="727" y="967"/>
                  </a:lnTo>
                  <a:lnTo>
                    <a:pt x="2170" y="832"/>
                  </a:lnTo>
                  <a:lnTo>
                    <a:pt x="2272" y="792"/>
                  </a:lnTo>
                  <a:lnTo>
                    <a:pt x="2464" y="832"/>
                  </a:lnTo>
                  <a:lnTo>
                    <a:pt x="2632" y="811"/>
                  </a:lnTo>
                  <a:lnTo>
                    <a:pt x="2818" y="781"/>
                  </a:lnTo>
                  <a:lnTo>
                    <a:pt x="2862" y="747"/>
                  </a:lnTo>
                  <a:lnTo>
                    <a:pt x="2932" y="688"/>
                  </a:lnTo>
                  <a:lnTo>
                    <a:pt x="2997" y="631"/>
                  </a:lnTo>
                  <a:lnTo>
                    <a:pt x="3025" y="606"/>
                  </a:lnTo>
                  <a:lnTo>
                    <a:pt x="3063" y="239"/>
                  </a:lnTo>
                  <a:lnTo>
                    <a:pt x="2858" y="0"/>
                  </a:lnTo>
                  <a:lnTo>
                    <a:pt x="1854" y="180"/>
                  </a:lnTo>
                  <a:lnTo>
                    <a:pt x="200" y="387"/>
                  </a:lnTo>
                  <a:close/>
                </a:path>
              </a:pathLst>
            </a:custGeom>
            <a:solidFill>
              <a:srgbClr val="D1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1784" y="1958"/>
              <a:ext cx="1972" cy="1113"/>
            </a:xfrm>
            <a:custGeom>
              <a:avLst/>
              <a:gdLst>
                <a:gd name="T0" fmla="*/ 0 w 3945"/>
                <a:gd name="T1" fmla="*/ 1 h 2228"/>
                <a:gd name="T2" fmla="*/ 5 w 3945"/>
                <a:gd name="T3" fmla="*/ 0 h 2228"/>
                <a:gd name="T4" fmla="*/ 8 w 3945"/>
                <a:gd name="T5" fmla="*/ 7 h 2228"/>
                <a:gd name="T6" fmla="*/ 12 w 3945"/>
                <a:gd name="T7" fmla="*/ 8 h 2228"/>
                <a:gd name="T8" fmla="*/ 35 w 3945"/>
                <a:gd name="T9" fmla="*/ 25 h 2228"/>
                <a:gd name="T10" fmla="*/ 26 w 3945"/>
                <a:gd name="T11" fmla="*/ 27 h 2228"/>
                <a:gd name="T12" fmla="*/ 32 w 3945"/>
                <a:gd name="T13" fmla="*/ 37 h 2228"/>
                <a:gd name="T14" fmla="*/ 51 w 3945"/>
                <a:gd name="T15" fmla="*/ 35 h 2228"/>
                <a:gd name="T16" fmla="*/ 64 w 3945"/>
                <a:gd name="T17" fmla="*/ 39 h 2228"/>
                <a:gd name="T18" fmla="*/ 98 w 3945"/>
                <a:gd name="T19" fmla="*/ 28 h 2228"/>
                <a:gd name="T20" fmla="*/ 116 w 3945"/>
                <a:gd name="T21" fmla="*/ 29 h 2228"/>
                <a:gd name="T22" fmla="*/ 123 w 3945"/>
                <a:gd name="T23" fmla="*/ 39 h 2228"/>
                <a:gd name="T24" fmla="*/ 121 w 3945"/>
                <a:gd name="T25" fmla="*/ 57 h 2228"/>
                <a:gd name="T26" fmla="*/ 115 w 3945"/>
                <a:gd name="T27" fmla="*/ 62 h 2228"/>
                <a:gd name="T28" fmla="*/ 102 w 3945"/>
                <a:gd name="T29" fmla="*/ 64 h 2228"/>
                <a:gd name="T30" fmla="*/ 96 w 3945"/>
                <a:gd name="T31" fmla="*/ 63 h 2228"/>
                <a:gd name="T32" fmla="*/ 91 w 3945"/>
                <a:gd name="T33" fmla="*/ 65 h 2228"/>
                <a:gd name="T34" fmla="*/ 44 w 3945"/>
                <a:gd name="T35" fmla="*/ 69 h 2228"/>
                <a:gd name="T36" fmla="*/ 22 w 3945"/>
                <a:gd name="T37" fmla="*/ 64 h 2228"/>
                <a:gd name="T38" fmla="*/ 38 w 3945"/>
                <a:gd name="T39" fmla="*/ 61 h 2228"/>
                <a:gd name="T40" fmla="*/ 102 w 3945"/>
                <a:gd name="T41" fmla="*/ 56 h 2228"/>
                <a:gd name="T42" fmla="*/ 113 w 3945"/>
                <a:gd name="T43" fmla="*/ 56 h 2228"/>
                <a:gd name="T44" fmla="*/ 117 w 3945"/>
                <a:gd name="T45" fmla="*/ 46 h 2228"/>
                <a:gd name="T46" fmla="*/ 116 w 3945"/>
                <a:gd name="T47" fmla="*/ 45 h 2228"/>
                <a:gd name="T48" fmla="*/ 114 w 3945"/>
                <a:gd name="T49" fmla="*/ 43 h 2228"/>
                <a:gd name="T50" fmla="*/ 114 w 3945"/>
                <a:gd name="T51" fmla="*/ 41 h 2228"/>
                <a:gd name="T52" fmla="*/ 113 w 3945"/>
                <a:gd name="T53" fmla="*/ 40 h 2228"/>
                <a:gd name="T54" fmla="*/ 112 w 3945"/>
                <a:gd name="T55" fmla="*/ 39 h 2228"/>
                <a:gd name="T56" fmla="*/ 102 w 3945"/>
                <a:gd name="T57" fmla="*/ 40 h 2228"/>
                <a:gd name="T58" fmla="*/ 95 w 3945"/>
                <a:gd name="T59" fmla="*/ 41 h 2228"/>
                <a:gd name="T60" fmla="*/ 92 w 3945"/>
                <a:gd name="T61" fmla="*/ 41 h 2228"/>
                <a:gd name="T62" fmla="*/ 31 w 3945"/>
                <a:gd name="T63" fmla="*/ 48 h 2228"/>
                <a:gd name="T64" fmla="*/ 28 w 3945"/>
                <a:gd name="T65" fmla="*/ 49 h 2228"/>
                <a:gd name="T66" fmla="*/ 0 w 3945"/>
                <a:gd name="T67" fmla="*/ 4 h 2228"/>
                <a:gd name="T68" fmla="*/ 18 w 3945"/>
                <a:gd name="T69" fmla="*/ 28 h 2228"/>
                <a:gd name="T70" fmla="*/ 0 w 3945"/>
                <a:gd name="T71" fmla="*/ 1 h 2228"/>
                <a:gd name="T72" fmla="*/ 0 w 3945"/>
                <a:gd name="T73" fmla="*/ 1 h 222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945"/>
                <a:gd name="T112" fmla="*/ 0 h 2228"/>
                <a:gd name="T113" fmla="*/ 3945 w 3945"/>
                <a:gd name="T114" fmla="*/ 2228 h 222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945" h="2228">
                  <a:moveTo>
                    <a:pt x="19" y="38"/>
                  </a:moveTo>
                  <a:lnTo>
                    <a:pt x="173" y="0"/>
                  </a:lnTo>
                  <a:lnTo>
                    <a:pt x="264" y="238"/>
                  </a:lnTo>
                  <a:lnTo>
                    <a:pt x="393" y="274"/>
                  </a:lnTo>
                  <a:lnTo>
                    <a:pt x="1133" y="812"/>
                  </a:lnTo>
                  <a:lnTo>
                    <a:pt x="861" y="876"/>
                  </a:lnTo>
                  <a:lnTo>
                    <a:pt x="1042" y="1205"/>
                  </a:lnTo>
                  <a:lnTo>
                    <a:pt x="1654" y="1141"/>
                  </a:lnTo>
                  <a:lnTo>
                    <a:pt x="2053" y="1262"/>
                  </a:lnTo>
                  <a:lnTo>
                    <a:pt x="3160" y="909"/>
                  </a:lnTo>
                  <a:lnTo>
                    <a:pt x="3713" y="941"/>
                  </a:lnTo>
                  <a:lnTo>
                    <a:pt x="3945" y="1249"/>
                  </a:lnTo>
                  <a:lnTo>
                    <a:pt x="3882" y="1838"/>
                  </a:lnTo>
                  <a:lnTo>
                    <a:pt x="3681" y="2004"/>
                  </a:lnTo>
                  <a:lnTo>
                    <a:pt x="3268" y="2080"/>
                  </a:lnTo>
                  <a:lnTo>
                    <a:pt x="3076" y="2036"/>
                  </a:lnTo>
                  <a:lnTo>
                    <a:pt x="2922" y="2087"/>
                  </a:lnTo>
                  <a:lnTo>
                    <a:pt x="1435" y="2228"/>
                  </a:lnTo>
                  <a:lnTo>
                    <a:pt x="722" y="2053"/>
                  </a:lnTo>
                  <a:lnTo>
                    <a:pt x="1241" y="1977"/>
                  </a:lnTo>
                  <a:lnTo>
                    <a:pt x="3289" y="1815"/>
                  </a:lnTo>
                  <a:lnTo>
                    <a:pt x="3616" y="1796"/>
                  </a:lnTo>
                  <a:lnTo>
                    <a:pt x="3745" y="1494"/>
                  </a:lnTo>
                  <a:lnTo>
                    <a:pt x="3724" y="1460"/>
                  </a:lnTo>
                  <a:lnTo>
                    <a:pt x="3677" y="1384"/>
                  </a:lnTo>
                  <a:lnTo>
                    <a:pt x="3650" y="1342"/>
                  </a:lnTo>
                  <a:lnTo>
                    <a:pt x="3626" y="1304"/>
                  </a:lnTo>
                  <a:lnTo>
                    <a:pt x="3591" y="1262"/>
                  </a:lnTo>
                  <a:lnTo>
                    <a:pt x="3266" y="1296"/>
                  </a:lnTo>
                  <a:lnTo>
                    <a:pt x="3055" y="1325"/>
                  </a:lnTo>
                  <a:lnTo>
                    <a:pt x="2960" y="1340"/>
                  </a:lnTo>
                  <a:lnTo>
                    <a:pt x="1009" y="1564"/>
                  </a:lnTo>
                  <a:lnTo>
                    <a:pt x="905" y="1593"/>
                  </a:lnTo>
                  <a:lnTo>
                    <a:pt x="0" y="154"/>
                  </a:lnTo>
                  <a:lnTo>
                    <a:pt x="591" y="914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7A7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3135" y="2393"/>
              <a:ext cx="382" cy="115"/>
            </a:xfrm>
            <a:custGeom>
              <a:avLst/>
              <a:gdLst>
                <a:gd name="T0" fmla="*/ 0 w 764"/>
                <a:gd name="T1" fmla="*/ 7 h 230"/>
                <a:gd name="T2" fmla="*/ 18 w 764"/>
                <a:gd name="T3" fmla="*/ 7 h 230"/>
                <a:gd name="T4" fmla="*/ 24 w 764"/>
                <a:gd name="T5" fmla="*/ 6 h 230"/>
                <a:gd name="T6" fmla="*/ 21 w 764"/>
                <a:gd name="T7" fmla="*/ 3 h 230"/>
                <a:gd name="T8" fmla="*/ 22 w 764"/>
                <a:gd name="T9" fmla="*/ 0 h 230"/>
                <a:gd name="T10" fmla="*/ 15 w 764"/>
                <a:gd name="T11" fmla="*/ 2 h 230"/>
                <a:gd name="T12" fmla="*/ 6 w 764"/>
                <a:gd name="T13" fmla="*/ 5 h 230"/>
                <a:gd name="T14" fmla="*/ 0 w 764"/>
                <a:gd name="T15" fmla="*/ 7 h 230"/>
                <a:gd name="T16" fmla="*/ 0 w 764"/>
                <a:gd name="T17" fmla="*/ 7 h 2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64"/>
                <a:gd name="T28" fmla="*/ 0 h 230"/>
                <a:gd name="T29" fmla="*/ 764 w 764"/>
                <a:gd name="T30" fmla="*/ 230 h 2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64" h="230">
                  <a:moveTo>
                    <a:pt x="0" y="230"/>
                  </a:moveTo>
                  <a:lnTo>
                    <a:pt x="545" y="207"/>
                  </a:lnTo>
                  <a:lnTo>
                    <a:pt x="764" y="182"/>
                  </a:lnTo>
                  <a:lnTo>
                    <a:pt x="669" y="87"/>
                  </a:lnTo>
                  <a:lnTo>
                    <a:pt x="703" y="0"/>
                  </a:lnTo>
                  <a:lnTo>
                    <a:pt x="490" y="38"/>
                  </a:lnTo>
                  <a:lnTo>
                    <a:pt x="199" y="159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rgbClr val="948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/>
          </p:nvSpPr>
          <p:spPr bwMode="auto">
            <a:xfrm>
              <a:off x="2376" y="2095"/>
              <a:ext cx="170" cy="307"/>
            </a:xfrm>
            <a:custGeom>
              <a:avLst/>
              <a:gdLst>
                <a:gd name="T0" fmla="*/ 0 w 341"/>
                <a:gd name="T1" fmla="*/ 17 h 614"/>
                <a:gd name="T2" fmla="*/ 0 w 341"/>
                <a:gd name="T3" fmla="*/ 11 h 614"/>
                <a:gd name="T4" fmla="*/ 2 w 341"/>
                <a:gd name="T5" fmla="*/ 4 h 614"/>
                <a:gd name="T6" fmla="*/ 4 w 341"/>
                <a:gd name="T7" fmla="*/ 0 h 614"/>
                <a:gd name="T8" fmla="*/ 10 w 341"/>
                <a:gd name="T9" fmla="*/ 3 h 614"/>
                <a:gd name="T10" fmla="*/ 8 w 341"/>
                <a:gd name="T11" fmla="*/ 5 h 614"/>
                <a:gd name="T12" fmla="*/ 4 w 341"/>
                <a:gd name="T13" fmla="*/ 5 h 614"/>
                <a:gd name="T14" fmla="*/ 2 w 341"/>
                <a:gd name="T15" fmla="*/ 10 h 614"/>
                <a:gd name="T16" fmla="*/ 2 w 341"/>
                <a:gd name="T17" fmla="*/ 15 h 614"/>
                <a:gd name="T18" fmla="*/ 5 w 341"/>
                <a:gd name="T19" fmla="*/ 19 h 614"/>
                <a:gd name="T20" fmla="*/ 0 w 341"/>
                <a:gd name="T21" fmla="*/ 17 h 614"/>
                <a:gd name="T22" fmla="*/ 0 w 341"/>
                <a:gd name="T23" fmla="*/ 17 h 6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41"/>
                <a:gd name="T37" fmla="*/ 0 h 614"/>
                <a:gd name="T38" fmla="*/ 341 w 341"/>
                <a:gd name="T39" fmla="*/ 614 h 6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41" h="614">
                  <a:moveTo>
                    <a:pt x="12" y="541"/>
                  </a:moveTo>
                  <a:lnTo>
                    <a:pt x="0" y="342"/>
                  </a:lnTo>
                  <a:lnTo>
                    <a:pt x="76" y="123"/>
                  </a:lnTo>
                  <a:lnTo>
                    <a:pt x="141" y="0"/>
                  </a:lnTo>
                  <a:lnTo>
                    <a:pt x="341" y="104"/>
                  </a:lnTo>
                  <a:lnTo>
                    <a:pt x="276" y="137"/>
                  </a:lnTo>
                  <a:lnTo>
                    <a:pt x="154" y="169"/>
                  </a:lnTo>
                  <a:lnTo>
                    <a:pt x="95" y="315"/>
                  </a:lnTo>
                  <a:lnTo>
                    <a:pt x="95" y="471"/>
                  </a:lnTo>
                  <a:lnTo>
                    <a:pt x="187" y="614"/>
                  </a:lnTo>
                  <a:lnTo>
                    <a:pt x="12" y="541"/>
                  </a:lnTo>
                  <a:close/>
                </a:path>
              </a:pathLst>
            </a:custGeom>
            <a:solidFill>
              <a:srgbClr val="B8A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/>
          </p:nvSpPr>
          <p:spPr bwMode="auto">
            <a:xfrm>
              <a:off x="2408" y="1210"/>
              <a:ext cx="891" cy="319"/>
            </a:xfrm>
            <a:custGeom>
              <a:avLst/>
              <a:gdLst>
                <a:gd name="T0" fmla="*/ 0 w 1783"/>
                <a:gd name="T1" fmla="*/ 11 h 639"/>
                <a:gd name="T2" fmla="*/ 44 w 1783"/>
                <a:gd name="T3" fmla="*/ 0 h 639"/>
                <a:gd name="T4" fmla="*/ 50 w 1783"/>
                <a:gd name="T5" fmla="*/ 1 h 639"/>
                <a:gd name="T6" fmla="*/ 10 w 1783"/>
                <a:gd name="T7" fmla="*/ 12 h 639"/>
                <a:gd name="T8" fmla="*/ 55 w 1783"/>
                <a:gd name="T9" fmla="*/ 4 h 639"/>
                <a:gd name="T10" fmla="*/ 11 w 1783"/>
                <a:gd name="T11" fmla="*/ 19 h 639"/>
                <a:gd name="T12" fmla="*/ 0 w 1783"/>
                <a:gd name="T13" fmla="*/ 11 h 639"/>
                <a:gd name="T14" fmla="*/ 0 w 1783"/>
                <a:gd name="T15" fmla="*/ 11 h 6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83"/>
                <a:gd name="T25" fmla="*/ 0 h 639"/>
                <a:gd name="T26" fmla="*/ 1783 w 1783"/>
                <a:gd name="T27" fmla="*/ 639 h 63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83" h="639">
                  <a:moveTo>
                    <a:pt x="0" y="382"/>
                  </a:moveTo>
                  <a:lnTo>
                    <a:pt x="1430" y="0"/>
                  </a:lnTo>
                  <a:lnTo>
                    <a:pt x="1616" y="40"/>
                  </a:lnTo>
                  <a:lnTo>
                    <a:pt x="346" y="397"/>
                  </a:lnTo>
                  <a:lnTo>
                    <a:pt x="1783" y="156"/>
                  </a:lnTo>
                  <a:lnTo>
                    <a:pt x="375" y="639"/>
                  </a:lnTo>
                  <a:lnTo>
                    <a:pt x="0" y="382"/>
                  </a:lnTo>
                  <a:close/>
                </a:path>
              </a:pathLst>
            </a:custGeom>
            <a:solidFill>
              <a:srgbClr val="B8A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/>
          </p:nvSpPr>
          <p:spPr bwMode="auto">
            <a:xfrm>
              <a:off x="2215" y="2367"/>
              <a:ext cx="383" cy="193"/>
            </a:xfrm>
            <a:custGeom>
              <a:avLst/>
              <a:gdLst>
                <a:gd name="T0" fmla="*/ 0 w 766"/>
                <a:gd name="T1" fmla="*/ 2 h 386"/>
                <a:gd name="T2" fmla="*/ 8 w 766"/>
                <a:gd name="T3" fmla="*/ 0 h 386"/>
                <a:gd name="T4" fmla="*/ 18 w 766"/>
                <a:gd name="T5" fmla="*/ 6 h 386"/>
                <a:gd name="T6" fmla="*/ 24 w 766"/>
                <a:gd name="T7" fmla="*/ 11 h 386"/>
                <a:gd name="T8" fmla="*/ 20 w 766"/>
                <a:gd name="T9" fmla="*/ 11 h 386"/>
                <a:gd name="T10" fmla="*/ 15 w 766"/>
                <a:gd name="T11" fmla="*/ 8 h 386"/>
                <a:gd name="T12" fmla="*/ 12 w 766"/>
                <a:gd name="T13" fmla="*/ 5 h 386"/>
                <a:gd name="T14" fmla="*/ 6 w 766"/>
                <a:gd name="T15" fmla="*/ 4 h 386"/>
                <a:gd name="T16" fmla="*/ 6 w 766"/>
                <a:gd name="T17" fmla="*/ 12 h 386"/>
                <a:gd name="T18" fmla="*/ 0 w 766"/>
                <a:gd name="T19" fmla="*/ 2 h 386"/>
                <a:gd name="T20" fmla="*/ 0 w 766"/>
                <a:gd name="T21" fmla="*/ 2 h 3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66"/>
                <a:gd name="T34" fmla="*/ 0 h 386"/>
                <a:gd name="T35" fmla="*/ 766 w 766"/>
                <a:gd name="T36" fmla="*/ 386 h 38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66" h="386">
                  <a:moveTo>
                    <a:pt x="0" y="57"/>
                  </a:moveTo>
                  <a:lnTo>
                    <a:pt x="242" y="0"/>
                  </a:lnTo>
                  <a:lnTo>
                    <a:pt x="551" y="170"/>
                  </a:lnTo>
                  <a:lnTo>
                    <a:pt x="766" y="323"/>
                  </a:lnTo>
                  <a:lnTo>
                    <a:pt x="631" y="346"/>
                  </a:lnTo>
                  <a:lnTo>
                    <a:pt x="483" y="249"/>
                  </a:lnTo>
                  <a:lnTo>
                    <a:pt x="375" y="141"/>
                  </a:lnTo>
                  <a:lnTo>
                    <a:pt x="200" y="122"/>
                  </a:lnTo>
                  <a:lnTo>
                    <a:pt x="181" y="386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B8A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/>
            <p:cNvSpPr>
              <a:spLocks/>
            </p:cNvSpPr>
            <p:nvPr/>
          </p:nvSpPr>
          <p:spPr bwMode="auto">
            <a:xfrm>
              <a:off x="2813" y="1648"/>
              <a:ext cx="290" cy="780"/>
            </a:xfrm>
            <a:custGeom>
              <a:avLst/>
              <a:gdLst>
                <a:gd name="T0" fmla="*/ 2 w 582"/>
                <a:gd name="T1" fmla="*/ 3 h 1561"/>
                <a:gd name="T2" fmla="*/ 14 w 582"/>
                <a:gd name="T3" fmla="*/ 0 h 1561"/>
                <a:gd name="T4" fmla="*/ 18 w 582"/>
                <a:gd name="T5" fmla="*/ 4 h 1561"/>
                <a:gd name="T6" fmla="*/ 12 w 582"/>
                <a:gd name="T7" fmla="*/ 31 h 1561"/>
                <a:gd name="T8" fmla="*/ 7 w 582"/>
                <a:gd name="T9" fmla="*/ 36 h 1561"/>
                <a:gd name="T10" fmla="*/ 7 w 582"/>
                <a:gd name="T11" fmla="*/ 48 h 1561"/>
                <a:gd name="T12" fmla="*/ 2 w 582"/>
                <a:gd name="T13" fmla="*/ 43 h 1561"/>
                <a:gd name="T14" fmla="*/ 1 w 582"/>
                <a:gd name="T15" fmla="*/ 37 h 1561"/>
                <a:gd name="T16" fmla="*/ 1 w 582"/>
                <a:gd name="T17" fmla="*/ 33 h 1561"/>
                <a:gd name="T18" fmla="*/ 0 w 582"/>
                <a:gd name="T19" fmla="*/ 31 h 1561"/>
                <a:gd name="T20" fmla="*/ 0 w 582"/>
                <a:gd name="T21" fmla="*/ 31 h 1561"/>
                <a:gd name="T22" fmla="*/ 0 w 582"/>
                <a:gd name="T23" fmla="*/ 28 h 1561"/>
                <a:gd name="T24" fmla="*/ 1 w 582"/>
                <a:gd name="T25" fmla="*/ 22 h 1561"/>
                <a:gd name="T26" fmla="*/ 2 w 582"/>
                <a:gd name="T27" fmla="*/ 15 h 1561"/>
                <a:gd name="T28" fmla="*/ 3 w 582"/>
                <a:gd name="T29" fmla="*/ 12 h 1561"/>
                <a:gd name="T30" fmla="*/ 1 w 582"/>
                <a:gd name="T31" fmla="*/ 4 h 1561"/>
                <a:gd name="T32" fmla="*/ 2 w 582"/>
                <a:gd name="T33" fmla="*/ 3 h 1561"/>
                <a:gd name="T34" fmla="*/ 2 w 582"/>
                <a:gd name="T35" fmla="*/ 3 h 156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82"/>
                <a:gd name="T55" fmla="*/ 0 h 1561"/>
                <a:gd name="T56" fmla="*/ 582 w 582"/>
                <a:gd name="T57" fmla="*/ 1561 h 156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82" h="1561">
                  <a:moveTo>
                    <a:pt x="91" y="124"/>
                  </a:moveTo>
                  <a:lnTo>
                    <a:pt x="466" y="0"/>
                  </a:lnTo>
                  <a:lnTo>
                    <a:pt x="582" y="143"/>
                  </a:lnTo>
                  <a:lnTo>
                    <a:pt x="414" y="1000"/>
                  </a:lnTo>
                  <a:lnTo>
                    <a:pt x="240" y="1154"/>
                  </a:lnTo>
                  <a:lnTo>
                    <a:pt x="234" y="1561"/>
                  </a:lnTo>
                  <a:lnTo>
                    <a:pt x="91" y="1399"/>
                  </a:lnTo>
                  <a:lnTo>
                    <a:pt x="63" y="1213"/>
                  </a:lnTo>
                  <a:lnTo>
                    <a:pt x="34" y="1084"/>
                  </a:lnTo>
                  <a:lnTo>
                    <a:pt x="6" y="1023"/>
                  </a:lnTo>
                  <a:lnTo>
                    <a:pt x="0" y="995"/>
                  </a:lnTo>
                  <a:lnTo>
                    <a:pt x="6" y="922"/>
                  </a:lnTo>
                  <a:lnTo>
                    <a:pt x="38" y="708"/>
                  </a:lnTo>
                  <a:lnTo>
                    <a:pt x="78" y="493"/>
                  </a:lnTo>
                  <a:lnTo>
                    <a:pt x="99" y="394"/>
                  </a:lnTo>
                  <a:lnTo>
                    <a:pt x="48" y="156"/>
                  </a:lnTo>
                  <a:lnTo>
                    <a:pt x="91" y="124"/>
                  </a:lnTo>
                  <a:close/>
                </a:path>
              </a:pathLst>
            </a:custGeom>
            <a:solidFill>
              <a:srgbClr val="FF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/>
            <p:cNvSpPr>
              <a:spLocks/>
            </p:cNvSpPr>
            <p:nvPr/>
          </p:nvSpPr>
          <p:spPr bwMode="auto">
            <a:xfrm>
              <a:off x="2846" y="1616"/>
              <a:ext cx="305" cy="831"/>
            </a:xfrm>
            <a:custGeom>
              <a:avLst/>
              <a:gdLst>
                <a:gd name="T0" fmla="*/ 0 w 610"/>
                <a:gd name="T1" fmla="*/ 5 h 1661"/>
                <a:gd name="T2" fmla="*/ 15 w 610"/>
                <a:gd name="T3" fmla="*/ 0 h 1661"/>
                <a:gd name="T4" fmla="*/ 19 w 610"/>
                <a:gd name="T5" fmla="*/ 9 h 1661"/>
                <a:gd name="T6" fmla="*/ 12 w 610"/>
                <a:gd name="T7" fmla="*/ 28 h 1661"/>
                <a:gd name="T8" fmla="*/ 18 w 610"/>
                <a:gd name="T9" fmla="*/ 41 h 1661"/>
                <a:gd name="T10" fmla="*/ 10 w 610"/>
                <a:gd name="T11" fmla="*/ 39 h 1661"/>
                <a:gd name="T12" fmla="*/ 6 w 610"/>
                <a:gd name="T13" fmla="*/ 52 h 1661"/>
                <a:gd name="T14" fmla="*/ 3 w 610"/>
                <a:gd name="T15" fmla="*/ 42 h 1661"/>
                <a:gd name="T16" fmla="*/ 1 w 610"/>
                <a:gd name="T17" fmla="*/ 32 h 1661"/>
                <a:gd name="T18" fmla="*/ 4 w 610"/>
                <a:gd name="T19" fmla="*/ 21 h 1661"/>
                <a:gd name="T20" fmla="*/ 1 w 610"/>
                <a:gd name="T21" fmla="*/ 13 h 1661"/>
                <a:gd name="T22" fmla="*/ 5 w 610"/>
                <a:gd name="T23" fmla="*/ 9 h 1661"/>
                <a:gd name="T24" fmla="*/ 10 w 610"/>
                <a:gd name="T25" fmla="*/ 10 h 1661"/>
                <a:gd name="T26" fmla="*/ 8 w 610"/>
                <a:gd name="T27" fmla="*/ 14 h 1661"/>
                <a:gd name="T28" fmla="*/ 11 w 610"/>
                <a:gd name="T29" fmla="*/ 16 h 1661"/>
                <a:gd name="T30" fmla="*/ 5 w 610"/>
                <a:gd name="T31" fmla="*/ 28 h 1661"/>
                <a:gd name="T32" fmla="*/ 8 w 610"/>
                <a:gd name="T33" fmla="*/ 28 h 1661"/>
                <a:gd name="T34" fmla="*/ 5 w 610"/>
                <a:gd name="T35" fmla="*/ 37 h 1661"/>
                <a:gd name="T36" fmla="*/ 9 w 610"/>
                <a:gd name="T37" fmla="*/ 32 h 1661"/>
                <a:gd name="T38" fmla="*/ 10 w 610"/>
                <a:gd name="T39" fmla="*/ 23 h 1661"/>
                <a:gd name="T40" fmla="*/ 10 w 610"/>
                <a:gd name="T41" fmla="*/ 20 h 1661"/>
                <a:gd name="T42" fmla="*/ 14 w 610"/>
                <a:gd name="T43" fmla="*/ 13 h 1661"/>
                <a:gd name="T44" fmla="*/ 11 w 610"/>
                <a:gd name="T45" fmla="*/ 13 h 1661"/>
                <a:gd name="T46" fmla="*/ 12 w 610"/>
                <a:gd name="T47" fmla="*/ 7 h 1661"/>
                <a:gd name="T48" fmla="*/ 7 w 610"/>
                <a:gd name="T49" fmla="*/ 6 h 1661"/>
                <a:gd name="T50" fmla="*/ 8 w 610"/>
                <a:gd name="T51" fmla="*/ 4 h 1661"/>
                <a:gd name="T52" fmla="*/ 1 w 610"/>
                <a:gd name="T53" fmla="*/ 8 h 1661"/>
                <a:gd name="T54" fmla="*/ 0 w 610"/>
                <a:gd name="T55" fmla="*/ 5 h 1661"/>
                <a:gd name="T56" fmla="*/ 0 w 610"/>
                <a:gd name="T57" fmla="*/ 5 h 166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10"/>
                <a:gd name="T88" fmla="*/ 0 h 1661"/>
                <a:gd name="T89" fmla="*/ 610 w 610"/>
                <a:gd name="T90" fmla="*/ 1661 h 1661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10" h="1661">
                  <a:moveTo>
                    <a:pt x="0" y="140"/>
                  </a:moveTo>
                  <a:lnTo>
                    <a:pt x="475" y="0"/>
                  </a:lnTo>
                  <a:lnTo>
                    <a:pt x="610" y="275"/>
                  </a:lnTo>
                  <a:lnTo>
                    <a:pt x="399" y="887"/>
                  </a:lnTo>
                  <a:lnTo>
                    <a:pt x="559" y="1294"/>
                  </a:lnTo>
                  <a:lnTo>
                    <a:pt x="296" y="1235"/>
                  </a:lnTo>
                  <a:lnTo>
                    <a:pt x="180" y="1661"/>
                  </a:lnTo>
                  <a:lnTo>
                    <a:pt x="74" y="1321"/>
                  </a:lnTo>
                  <a:lnTo>
                    <a:pt x="19" y="1003"/>
                  </a:lnTo>
                  <a:lnTo>
                    <a:pt x="116" y="655"/>
                  </a:lnTo>
                  <a:lnTo>
                    <a:pt x="43" y="391"/>
                  </a:lnTo>
                  <a:lnTo>
                    <a:pt x="159" y="275"/>
                  </a:lnTo>
                  <a:lnTo>
                    <a:pt x="296" y="313"/>
                  </a:lnTo>
                  <a:lnTo>
                    <a:pt x="245" y="437"/>
                  </a:lnTo>
                  <a:lnTo>
                    <a:pt x="340" y="501"/>
                  </a:lnTo>
                  <a:lnTo>
                    <a:pt x="148" y="887"/>
                  </a:lnTo>
                  <a:lnTo>
                    <a:pt x="245" y="868"/>
                  </a:lnTo>
                  <a:lnTo>
                    <a:pt x="148" y="1159"/>
                  </a:lnTo>
                  <a:lnTo>
                    <a:pt x="275" y="1011"/>
                  </a:lnTo>
                  <a:lnTo>
                    <a:pt x="334" y="714"/>
                  </a:lnTo>
                  <a:lnTo>
                    <a:pt x="334" y="623"/>
                  </a:lnTo>
                  <a:lnTo>
                    <a:pt x="437" y="405"/>
                  </a:lnTo>
                  <a:lnTo>
                    <a:pt x="367" y="386"/>
                  </a:lnTo>
                  <a:lnTo>
                    <a:pt x="391" y="218"/>
                  </a:lnTo>
                  <a:lnTo>
                    <a:pt x="232" y="192"/>
                  </a:lnTo>
                  <a:lnTo>
                    <a:pt x="256" y="127"/>
                  </a:lnTo>
                  <a:lnTo>
                    <a:pt x="32" y="251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auto">
            <a:xfrm>
              <a:off x="1903" y="1938"/>
              <a:ext cx="511" cy="442"/>
            </a:xfrm>
            <a:custGeom>
              <a:avLst/>
              <a:gdLst>
                <a:gd name="T0" fmla="*/ 0 w 1023"/>
                <a:gd name="T1" fmla="*/ 6 h 884"/>
                <a:gd name="T2" fmla="*/ 2 w 1023"/>
                <a:gd name="T3" fmla="*/ 2 h 884"/>
                <a:gd name="T4" fmla="*/ 5 w 1023"/>
                <a:gd name="T5" fmla="*/ 0 h 884"/>
                <a:gd name="T6" fmla="*/ 5 w 1023"/>
                <a:gd name="T7" fmla="*/ 4 h 884"/>
                <a:gd name="T8" fmla="*/ 14 w 1023"/>
                <a:gd name="T9" fmla="*/ 12 h 884"/>
                <a:gd name="T10" fmla="*/ 26 w 1023"/>
                <a:gd name="T11" fmla="*/ 19 h 884"/>
                <a:gd name="T12" fmla="*/ 31 w 1023"/>
                <a:gd name="T13" fmla="*/ 14 h 884"/>
                <a:gd name="T14" fmla="*/ 28 w 1023"/>
                <a:gd name="T15" fmla="*/ 28 h 884"/>
                <a:gd name="T16" fmla="*/ 4 w 1023"/>
                <a:gd name="T17" fmla="*/ 10 h 884"/>
                <a:gd name="T18" fmla="*/ 0 w 1023"/>
                <a:gd name="T19" fmla="*/ 9 h 884"/>
                <a:gd name="T20" fmla="*/ 0 w 1023"/>
                <a:gd name="T21" fmla="*/ 6 h 884"/>
                <a:gd name="T22" fmla="*/ 0 w 1023"/>
                <a:gd name="T23" fmla="*/ 6 h 88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23"/>
                <a:gd name="T37" fmla="*/ 0 h 884"/>
                <a:gd name="T38" fmla="*/ 1023 w 1023"/>
                <a:gd name="T39" fmla="*/ 884 h 88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23" h="884">
                  <a:moveTo>
                    <a:pt x="0" y="175"/>
                  </a:moveTo>
                  <a:lnTo>
                    <a:pt x="78" y="51"/>
                  </a:lnTo>
                  <a:lnTo>
                    <a:pt x="173" y="0"/>
                  </a:lnTo>
                  <a:lnTo>
                    <a:pt x="187" y="124"/>
                  </a:lnTo>
                  <a:lnTo>
                    <a:pt x="451" y="375"/>
                  </a:lnTo>
                  <a:lnTo>
                    <a:pt x="843" y="601"/>
                  </a:lnTo>
                  <a:lnTo>
                    <a:pt x="1023" y="439"/>
                  </a:lnTo>
                  <a:lnTo>
                    <a:pt x="921" y="884"/>
                  </a:lnTo>
                  <a:lnTo>
                    <a:pt x="130" y="297"/>
                  </a:lnTo>
                  <a:lnTo>
                    <a:pt x="27" y="278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B56C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/>
            <p:cNvSpPr>
              <a:spLocks/>
            </p:cNvSpPr>
            <p:nvPr/>
          </p:nvSpPr>
          <p:spPr bwMode="auto">
            <a:xfrm>
              <a:off x="1891" y="1822"/>
              <a:ext cx="581" cy="335"/>
            </a:xfrm>
            <a:custGeom>
              <a:avLst/>
              <a:gdLst>
                <a:gd name="T0" fmla="*/ 2 w 1161"/>
                <a:gd name="T1" fmla="*/ 1 h 671"/>
                <a:gd name="T2" fmla="*/ 0 w 1161"/>
                <a:gd name="T3" fmla="*/ 4 h 671"/>
                <a:gd name="T4" fmla="*/ 6 w 1161"/>
                <a:gd name="T5" fmla="*/ 4 h 671"/>
                <a:gd name="T6" fmla="*/ 31 w 1161"/>
                <a:gd name="T7" fmla="*/ 17 h 671"/>
                <a:gd name="T8" fmla="*/ 33 w 1161"/>
                <a:gd name="T9" fmla="*/ 20 h 671"/>
                <a:gd name="T10" fmla="*/ 37 w 1161"/>
                <a:gd name="T11" fmla="*/ 17 h 671"/>
                <a:gd name="T12" fmla="*/ 4 w 1161"/>
                <a:gd name="T13" fmla="*/ 0 h 671"/>
                <a:gd name="T14" fmla="*/ 2 w 1161"/>
                <a:gd name="T15" fmla="*/ 1 h 671"/>
                <a:gd name="T16" fmla="*/ 2 w 1161"/>
                <a:gd name="T17" fmla="*/ 1 h 67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61"/>
                <a:gd name="T28" fmla="*/ 0 h 671"/>
                <a:gd name="T29" fmla="*/ 1161 w 1161"/>
                <a:gd name="T30" fmla="*/ 671 h 67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61" h="671">
                  <a:moveTo>
                    <a:pt x="41" y="52"/>
                  </a:moveTo>
                  <a:lnTo>
                    <a:pt x="0" y="131"/>
                  </a:lnTo>
                  <a:lnTo>
                    <a:pt x="184" y="156"/>
                  </a:lnTo>
                  <a:lnTo>
                    <a:pt x="988" y="574"/>
                  </a:lnTo>
                  <a:lnTo>
                    <a:pt x="1045" y="671"/>
                  </a:lnTo>
                  <a:lnTo>
                    <a:pt x="1161" y="561"/>
                  </a:lnTo>
                  <a:lnTo>
                    <a:pt x="119" y="0"/>
                  </a:lnTo>
                  <a:lnTo>
                    <a:pt x="41" y="52"/>
                  </a:lnTo>
                  <a:close/>
                </a:path>
              </a:pathLst>
            </a:custGeom>
            <a:solidFill>
              <a:srgbClr val="B56C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auto">
            <a:xfrm>
              <a:off x="2491" y="2009"/>
              <a:ext cx="1455" cy="580"/>
            </a:xfrm>
            <a:custGeom>
              <a:avLst/>
              <a:gdLst>
                <a:gd name="T0" fmla="*/ 1 w 2909"/>
                <a:gd name="T1" fmla="*/ 21 h 1159"/>
                <a:gd name="T2" fmla="*/ 4 w 2909"/>
                <a:gd name="T3" fmla="*/ 27 h 1159"/>
                <a:gd name="T4" fmla="*/ 10 w 2909"/>
                <a:gd name="T5" fmla="*/ 29 h 1159"/>
                <a:gd name="T6" fmla="*/ 10 w 2909"/>
                <a:gd name="T7" fmla="*/ 21 h 1159"/>
                <a:gd name="T8" fmla="*/ 13 w 2909"/>
                <a:gd name="T9" fmla="*/ 12 h 1159"/>
                <a:gd name="T10" fmla="*/ 9 w 2909"/>
                <a:gd name="T11" fmla="*/ 14 h 1159"/>
                <a:gd name="T12" fmla="*/ 7 w 2909"/>
                <a:gd name="T13" fmla="*/ 16 h 1159"/>
                <a:gd name="T14" fmla="*/ 6 w 2909"/>
                <a:gd name="T15" fmla="*/ 13 h 1159"/>
                <a:gd name="T16" fmla="*/ 6 w 2909"/>
                <a:gd name="T17" fmla="*/ 8 h 1159"/>
                <a:gd name="T18" fmla="*/ 21 w 2909"/>
                <a:gd name="T19" fmla="*/ 0 h 1159"/>
                <a:gd name="T20" fmla="*/ 21 w 2909"/>
                <a:gd name="T21" fmla="*/ 10 h 1159"/>
                <a:gd name="T22" fmla="*/ 18 w 2909"/>
                <a:gd name="T23" fmla="*/ 12 h 1159"/>
                <a:gd name="T24" fmla="*/ 16 w 2909"/>
                <a:gd name="T25" fmla="*/ 22 h 1159"/>
                <a:gd name="T26" fmla="*/ 20 w 2909"/>
                <a:gd name="T27" fmla="*/ 30 h 1159"/>
                <a:gd name="T28" fmla="*/ 76 w 2909"/>
                <a:gd name="T29" fmla="*/ 13 h 1159"/>
                <a:gd name="T30" fmla="*/ 72 w 2909"/>
                <a:gd name="T31" fmla="*/ 5 h 1159"/>
                <a:gd name="T32" fmla="*/ 91 w 2909"/>
                <a:gd name="T33" fmla="*/ 13 h 1159"/>
                <a:gd name="T34" fmla="*/ 88 w 2909"/>
                <a:gd name="T35" fmla="*/ 15 h 1159"/>
                <a:gd name="T36" fmla="*/ 20 w 2909"/>
                <a:gd name="T37" fmla="*/ 37 h 1159"/>
                <a:gd name="T38" fmla="*/ 15 w 2909"/>
                <a:gd name="T39" fmla="*/ 35 h 1159"/>
                <a:gd name="T40" fmla="*/ 2 w 2909"/>
                <a:gd name="T41" fmla="*/ 30 h 1159"/>
                <a:gd name="T42" fmla="*/ 0 w 2909"/>
                <a:gd name="T43" fmla="*/ 25 h 1159"/>
                <a:gd name="T44" fmla="*/ 1 w 2909"/>
                <a:gd name="T45" fmla="*/ 21 h 1159"/>
                <a:gd name="T46" fmla="*/ 1 w 2909"/>
                <a:gd name="T47" fmla="*/ 21 h 115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909"/>
                <a:gd name="T73" fmla="*/ 0 h 1159"/>
                <a:gd name="T74" fmla="*/ 2909 w 2909"/>
                <a:gd name="T75" fmla="*/ 1159 h 1159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909" h="1159">
                  <a:moveTo>
                    <a:pt x="14" y="663"/>
                  </a:moveTo>
                  <a:lnTo>
                    <a:pt x="116" y="844"/>
                  </a:lnTo>
                  <a:lnTo>
                    <a:pt x="291" y="914"/>
                  </a:lnTo>
                  <a:lnTo>
                    <a:pt x="297" y="657"/>
                  </a:lnTo>
                  <a:lnTo>
                    <a:pt x="413" y="367"/>
                  </a:lnTo>
                  <a:lnTo>
                    <a:pt x="259" y="445"/>
                  </a:lnTo>
                  <a:lnTo>
                    <a:pt x="200" y="488"/>
                  </a:lnTo>
                  <a:lnTo>
                    <a:pt x="181" y="406"/>
                  </a:lnTo>
                  <a:lnTo>
                    <a:pt x="189" y="237"/>
                  </a:lnTo>
                  <a:lnTo>
                    <a:pt x="658" y="0"/>
                  </a:lnTo>
                  <a:lnTo>
                    <a:pt x="649" y="300"/>
                  </a:lnTo>
                  <a:lnTo>
                    <a:pt x="563" y="365"/>
                  </a:lnTo>
                  <a:lnTo>
                    <a:pt x="502" y="695"/>
                  </a:lnTo>
                  <a:lnTo>
                    <a:pt x="620" y="941"/>
                  </a:lnTo>
                  <a:lnTo>
                    <a:pt x="2428" y="393"/>
                  </a:lnTo>
                  <a:lnTo>
                    <a:pt x="2293" y="129"/>
                  </a:lnTo>
                  <a:lnTo>
                    <a:pt x="2909" y="386"/>
                  </a:lnTo>
                  <a:lnTo>
                    <a:pt x="2807" y="458"/>
                  </a:lnTo>
                  <a:lnTo>
                    <a:pt x="639" y="1159"/>
                  </a:lnTo>
                  <a:lnTo>
                    <a:pt x="449" y="1114"/>
                  </a:lnTo>
                  <a:lnTo>
                    <a:pt x="59" y="954"/>
                  </a:lnTo>
                  <a:lnTo>
                    <a:pt x="0" y="773"/>
                  </a:lnTo>
                  <a:lnTo>
                    <a:pt x="14" y="663"/>
                  </a:lnTo>
                  <a:close/>
                </a:path>
              </a:pathLst>
            </a:custGeom>
            <a:solidFill>
              <a:srgbClr val="B56C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/>
            <p:cNvSpPr>
              <a:spLocks/>
            </p:cNvSpPr>
            <p:nvPr/>
          </p:nvSpPr>
          <p:spPr bwMode="auto">
            <a:xfrm>
              <a:off x="3039" y="1761"/>
              <a:ext cx="863" cy="377"/>
            </a:xfrm>
            <a:custGeom>
              <a:avLst/>
              <a:gdLst>
                <a:gd name="T0" fmla="*/ 5 w 1726"/>
                <a:gd name="T1" fmla="*/ 9 h 754"/>
                <a:gd name="T2" fmla="*/ 26 w 1726"/>
                <a:gd name="T3" fmla="*/ 0 h 754"/>
                <a:gd name="T4" fmla="*/ 54 w 1726"/>
                <a:gd name="T5" fmla="*/ 7 h 754"/>
                <a:gd name="T6" fmla="*/ 49 w 1726"/>
                <a:gd name="T7" fmla="*/ 11 h 754"/>
                <a:gd name="T8" fmla="*/ 1 w 1726"/>
                <a:gd name="T9" fmla="*/ 24 h 754"/>
                <a:gd name="T10" fmla="*/ 0 w 1726"/>
                <a:gd name="T11" fmla="*/ 18 h 754"/>
                <a:gd name="T12" fmla="*/ 5 w 1726"/>
                <a:gd name="T13" fmla="*/ 9 h 754"/>
                <a:gd name="T14" fmla="*/ 5 w 1726"/>
                <a:gd name="T15" fmla="*/ 9 h 7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26"/>
                <a:gd name="T25" fmla="*/ 0 h 754"/>
                <a:gd name="T26" fmla="*/ 1726 w 1726"/>
                <a:gd name="T27" fmla="*/ 754 h 75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26" h="754">
                  <a:moveTo>
                    <a:pt x="129" y="270"/>
                  </a:moveTo>
                  <a:lnTo>
                    <a:pt x="817" y="0"/>
                  </a:lnTo>
                  <a:lnTo>
                    <a:pt x="1726" y="218"/>
                  </a:lnTo>
                  <a:lnTo>
                    <a:pt x="1557" y="328"/>
                  </a:lnTo>
                  <a:lnTo>
                    <a:pt x="19" y="754"/>
                  </a:lnTo>
                  <a:lnTo>
                    <a:pt x="0" y="560"/>
                  </a:lnTo>
                  <a:lnTo>
                    <a:pt x="129" y="270"/>
                  </a:lnTo>
                  <a:close/>
                </a:path>
              </a:pathLst>
            </a:custGeom>
            <a:solidFill>
              <a:srgbClr val="B56C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/>
            <p:cNvSpPr>
              <a:spLocks/>
            </p:cNvSpPr>
            <p:nvPr/>
          </p:nvSpPr>
          <p:spPr bwMode="auto">
            <a:xfrm>
              <a:off x="1692" y="1652"/>
              <a:ext cx="893" cy="496"/>
            </a:xfrm>
            <a:custGeom>
              <a:avLst/>
              <a:gdLst>
                <a:gd name="T0" fmla="*/ 0 w 1788"/>
                <a:gd name="T1" fmla="*/ 2 h 992"/>
                <a:gd name="T2" fmla="*/ 0 w 1788"/>
                <a:gd name="T3" fmla="*/ 0 h 992"/>
                <a:gd name="T4" fmla="*/ 55 w 1788"/>
                <a:gd name="T5" fmla="*/ 27 h 992"/>
                <a:gd name="T6" fmla="*/ 54 w 1788"/>
                <a:gd name="T7" fmla="*/ 31 h 992"/>
                <a:gd name="T8" fmla="*/ 0 w 1788"/>
                <a:gd name="T9" fmla="*/ 2 h 992"/>
                <a:gd name="T10" fmla="*/ 0 w 1788"/>
                <a:gd name="T11" fmla="*/ 2 h 9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88"/>
                <a:gd name="T19" fmla="*/ 0 h 992"/>
                <a:gd name="T20" fmla="*/ 1788 w 1788"/>
                <a:gd name="T21" fmla="*/ 992 h 9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88" h="992">
                  <a:moveTo>
                    <a:pt x="0" y="59"/>
                  </a:moveTo>
                  <a:lnTo>
                    <a:pt x="31" y="0"/>
                  </a:lnTo>
                  <a:lnTo>
                    <a:pt x="1788" y="850"/>
                  </a:lnTo>
                  <a:lnTo>
                    <a:pt x="1748" y="992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AE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/>
            <p:cNvSpPr>
              <a:spLocks/>
            </p:cNvSpPr>
            <p:nvPr/>
          </p:nvSpPr>
          <p:spPr bwMode="auto">
            <a:xfrm>
              <a:off x="1842" y="1332"/>
              <a:ext cx="1799" cy="609"/>
            </a:xfrm>
            <a:custGeom>
              <a:avLst/>
              <a:gdLst>
                <a:gd name="T0" fmla="*/ 1 w 3597"/>
                <a:gd name="T1" fmla="*/ 11 h 1219"/>
                <a:gd name="T2" fmla="*/ 50 w 3597"/>
                <a:gd name="T3" fmla="*/ 28 h 1219"/>
                <a:gd name="T4" fmla="*/ 48 w 3597"/>
                <a:gd name="T5" fmla="*/ 38 h 1219"/>
                <a:gd name="T6" fmla="*/ 58 w 3597"/>
                <a:gd name="T7" fmla="*/ 34 h 1219"/>
                <a:gd name="T8" fmla="*/ 64 w 3597"/>
                <a:gd name="T9" fmla="*/ 32 h 1219"/>
                <a:gd name="T10" fmla="*/ 63 w 3597"/>
                <a:gd name="T11" fmla="*/ 23 h 1219"/>
                <a:gd name="T12" fmla="*/ 78 w 3597"/>
                <a:gd name="T13" fmla="*/ 17 h 1219"/>
                <a:gd name="T14" fmla="*/ 81 w 3597"/>
                <a:gd name="T15" fmla="*/ 23 h 1219"/>
                <a:gd name="T16" fmla="*/ 79 w 3597"/>
                <a:gd name="T17" fmla="*/ 33 h 1219"/>
                <a:gd name="T18" fmla="*/ 101 w 3597"/>
                <a:gd name="T19" fmla="*/ 23 h 1219"/>
                <a:gd name="T20" fmla="*/ 107 w 3597"/>
                <a:gd name="T21" fmla="*/ 23 h 1219"/>
                <a:gd name="T22" fmla="*/ 113 w 3597"/>
                <a:gd name="T23" fmla="*/ 12 h 1219"/>
                <a:gd name="T24" fmla="*/ 112 w 3597"/>
                <a:gd name="T25" fmla="*/ 4 h 1219"/>
                <a:gd name="T26" fmla="*/ 105 w 3597"/>
                <a:gd name="T27" fmla="*/ 0 h 1219"/>
                <a:gd name="T28" fmla="*/ 49 w 3597"/>
                <a:gd name="T29" fmla="*/ 17 h 1219"/>
                <a:gd name="T30" fmla="*/ 44 w 3597"/>
                <a:gd name="T31" fmla="*/ 19 h 1219"/>
                <a:gd name="T32" fmla="*/ 0 w 3597"/>
                <a:gd name="T33" fmla="*/ 4 h 1219"/>
                <a:gd name="T34" fmla="*/ 1 w 3597"/>
                <a:gd name="T35" fmla="*/ 11 h 1219"/>
                <a:gd name="T36" fmla="*/ 1 w 3597"/>
                <a:gd name="T37" fmla="*/ 11 h 121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597"/>
                <a:gd name="T58" fmla="*/ 0 h 1219"/>
                <a:gd name="T59" fmla="*/ 3597 w 3597"/>
                <a:gd name="T60" fmla="*/ 1219 h 121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597" h="1219">
                  <a:moveTo>
                    <a:pt x="11" y="361"/>
                  </a:moveTo>
                  <a:lnTo>
                    <a:pt x="1570" y="922"/>
                  </a:lnTo>
                  <a:lnTo>
                    <a:pt x="1506" y="1219"/>
                  </a:lnTo>
                  <a:lnTo>
                    <a:pt x="1846" y="1103"/>
                  </a:lnTo>
                  <a:lnTo>
                    <a:pt x="2040" y="1025"/>
                  </a:lnTo>
                  <a:lnTo>
                    <a:pt x="1989" y="761"/>
                  </a:lnTo>
                  <a:lnTo>
                    <a:pt x="2483" y="569"/>
                  </a:lnTo>
                  <a:lnTo>
                    <a:pt x="2580" y="755"/>
                  </a:lnTo>
                  <a:lnTo>
                    <a:pt x="2523" y="1076"/>
                  </a:lnTo>
                  <a:lnTo>
                    <a:pt x="3217" y="740"/>
                  </a:lnTo>
                  <a:lnTo>
                    <a:pt x="3411" y="755"/>
                  </a:lnTo>
                  <a:lnTo>
                    <a:pt x="3597" y="400"/>
                  </a:lnTo>
                  <a:lnTo>
                    <a:pt x="3578" y="137"/>
                  </a:lnTo>
                  <a:lnTo>
                    <a:pt x="3333" y="0"/>
                  </a:lnTo>
                  <a:lnTo>
                    <a:pt x="1538" y="561"/>
                  </a:lnTo>
                  <a:lnTo>
                    <a:pt x="1403" y="631"/>
                  </a:lnTo>
                  <a:lnTo>
                    <a:pt x="0" y="149"/>
                  </a:lnTo>
                  <a:lnTo>
                    <a:pt x="11" y="361"/>
                  </a:lnTo>
                  <a:close/>
                </a:path>
              </a:pathLst>
            </a:custGeom>
            <a:solidFill>
              <a:srgbClr val="D1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7"/>
            <p:cNvSpPr>
              <a:spLocks/>
            </p:cNvSpPr>
            <p:nvPr/>
          </p:nvSpPr>
          <p:spPr bwMode="auto">
            <a:xfrm>
              <a:off x="1729" y="1094"/>
              <a:ext cx="1921" cy="815"/>
            </a:xfrm>
            <a:custGeom>
              <a:avLst/>
              <a:gdLst>
                <a:gd name="T0" fmla="*/ 0 w 3842"/>
                <a:gd name="T1" fmla="*/ 12 h 1631"/>
                <a:gd name="T2" fmla="*/ 60 w 3842"/>
                <a:gd name="T3" fmla="*/ 0 h 1631"/>
                <a:gd name="T4" fmla="*/ 92 w 3842"/>
                <a:gd name="T5" fmla="*/ 6 h 1631"/>
                <a:gd name="T6" fmla="*/ 40 w 3842"/>
                <a:gd name="T7" fmla="*/ 19 h 1631"/>
                <a:gd name="T8" fmla="*/ 52 w 3842"/>
                <a:gd name="T9" fmla="*/ 23 h 1631"/>
                <a:gd name="T10" fmla="*/ 105 w 3842"/>
                <a:gd name="T11" fmla="*/ 10 h 1631"/>
                <a:gd name="T12" fmla="*/ 110 w 3842"/>
                <a:gd name="T13" fmla="*/ 8 h 1631"/>
                <a:gd name="T14" fmla="*/ 117 w 3842"/>
                <a:gd name="T15" fmla="*/ 12 h 1631"/>
                <a:gd name="T16" fmla="*/ 120 w 3842"/>
                <a:gd name="T17" fmla="*/ 16 h 1631"/>
                <a:gd name="T18" fmla="*/ 120 w 3842"/>
                <a:gd name="T19" fmla="*/ 29 h 1631"/>
                <a:gd name="T20" fmla="*/ 114 w 3842"/>
                <a:gd name="T21" fmla="*/ 38 h 1631"/>
                <a:gd name="T22" fmla="*/ 108 w 3842"/>
                <a:gd name="T23" fmla="*/ 38 h 1631"/>
                <a:gd name="T24" fmla="*/ 107 w 3842"/>
                <a:gd name="T25" fmla="*/ 41 h 1631"/>
                <a:gd name="T26" fmla="*/ 102 w 3842"/>
                <a:gd name="T27" fmla="*/ 44 h 1631"/>
                <a:gd name="T28" fmla="*/ 95 w 3842"/>
                <a:gd name="T29" fmla="*/ 46 h 1631"/>
                <a:gd name="T30" fmla="*/ 86 w 3842"/>
                <a:gd name="T31" fmla="*/ 50 h 1631"/>
                <a:gd name="T32" fmla="*/ 86 w 3842"/>
                <a:gd name="T33" fmla="*/ 48 h 1631"/>
                <a:gd name="T34" fmla="*/ 89 w 3842"/>
                <a:gd name="T35" fmla="*/ 41 h 1631"/>
                <a:gd name="T36" fmla="*/ 112 w 3842"/>
                <a:gd name="T37" fmla="*/ 32 h 1631"/>
                <a:gd name="T38" fmla="*/ 116 w 3842"/>
                <a:gd name="T39" fmla="*/ 27 h 1631"/>
                <a:gd name="T40" fmla="*/ 115 w 3842"/>
                <a:gd name="T41" fmla="*/ 17 h 1631"/>
                <a:gd name="T42" fmla="*/ 112 w 3842"/>
                <a:gd name="T43" fmla="*/ 16 h 1631"/>
                <a:gd name="T44" fmla="*/ 56 w 3842"/>
                <a:gd name="T45" fmla="*/ 31 h 1631"/>
                <a:gd name="T46" fmla="*/ 0 w 3842"/>
                <a:gd name="T47" fmla="*/ 12 h 1631"/>
                <a:gd name="T48" fmla="*/ 0 w 3842"/>
                <a:gd name="T49" fmla="*/ 12 h 163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42"/>
                <a:gd name="T76" fmla="*/ 0 h 1631"/>
                <a:gd name="T77" fmla="*/ 3842 w 3842"/>
                <a:gd name="T78" fmla="*/ 1631 h 163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42" h="1631">
                  <a:moveTo>
                    <a:pt x="0" y="407"/>
                  </a:moveTo>
                  <a:lnTo>
                    <a:pt x="1918" y="0"/>
                  </a:lnTo>
                  <a:lnTo>
                    <a:pt x="2941" y="219"/>
                  </a:lnTo>
                  <a:lnTo>
                    <a:pt x="1275" y="620"/>
                  </a:lnTo>
                  <a:lnTo>
                    <a:pt x="1661" y="755"/>
                  </a:lnTo>
                  <a:lnTo>
                    <a:pt x="3346" y="342"/>
                  </a:lnTo>
                  <a:lnTo>
                    <a:pt x="3517" y="274"/>
                  </a:lnTo>
                  <a:lnTo>
                    <a:pt x="3739" y="394"/>
                  </a:lnTo>
                  <a:lnTo>
                    <a:pt x="3836" y="542"/>
                  </a:lnTo>
                  <a:lnTo>
                    <a:pt x="3842" y="954"/>
                  </a:lnTo>
                  <a:lnTo>
                    <a:pt x="3637" y="1232"/>
                  </a:lnTo>
                  <a:lnTo>
                    <a:pt x="3443" y="1245"/>
                  </a:lnTo>
                  <a:lnTo>
                    <a:pt x="3410" y="1329"/>
                  </a:lnTo>
                  <a:lnTo>
                    <a:pt x="3237" y="1413"/>
                  </a:lnTo>
                  <a:lnTo>
                    <a:pt x="3024" y="1477"/>
                  </a:lnTo>
                  <a:lnTo>
                    <a:pt x="2728" y="1631"/>
                  </a:lnTo>
                  <a:lnTo>
                    <a:pt x="2749" y="1553"/>
                  </a:lnTo>
                  <a:lnTo>
                    <a:pt x="2844" y="1321"/>
                  </a:lnTo>
                  <a:lnTo>
                    <a:pt x="3553" y="1038"/>
                  </a:lnTo>
                  <a:lnTo>
                    <a:pt x="3688" y="871"/>
                  </a:lnTo>
                  <a:lnTo>
                    <a:pt x="3650" y="574"/>
                  </a:lnTo>
                  <a:lnTo>
                    <a:pt x="3553" y="519"/>
                  </a:lnTo>
                  <a:lnTo>
                    <a:pt x="1770" y="1013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AE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8"/>
            <p:cNvSpPr>
              <a:spLocks/>
            </p:cNvSpPr>
            <p:nvPr/>
          </p:nvSpPr>
          <p:spPr bwMode="auto">
            <a:xfrm>
              <a:off x="2736" y="1996"/>
              <a:ext cx="988" cy="502"/>
            </a:xfrm>
            <a:custGeom>
              <a:avLst/>
              <a:gdLst>
                <a:gd name="T0" fmla="*/ 21 w 1975"/>
                <a:gd name="T1" fmla="*/ 9 h 1006"/>
                <a:gd name="T2" fmla="*/ 58 w 1975"/>
                <a:gd name="T3" fmla="*/ 0 h 1006"/>
                <a:gd name="T4" fmla="*/ 57 w 1975"/>
                <a:gd name="T5" fmla="*/ 5 h 1006"/>
                <a:gd name="T6" fmla="*/ 58 w 1975"/>
                <a:gd name="T7" fmla="*/ 10 h 1006"/>
                <a:gd name="T8" fmla="*/ 62 w 1975"/>
                <a:gd name="T9" fmla="*/ 13 h 1006"/>
                <a:gd name="T10" fmla="*/ 5 w 1975"/>
                <a:gd name="T11" fmla="*/ 31 h 1006"/>
                <a:gd name="T12" fmla="*/ 2 w 1975"/>
                <a:gd name="T13" fmla="*/ 29 h 1006"/>
                <a:gd name="T14" fmla="*/ 0 w 1975"/>
                <a:gd name="T15" fmla="*/ 24 h 1006"/>
                <a:gd name="T16" fmla="*/ 3 w 1975"/>
                <a:gd name="T17" fmla="*/ 13 h 1006"/>
                <a:gd name="T18" fmla="*/ 5 w 1975"/>
                <a:gd name="T19" fmla="*/ 12 h 1006"/>
                <a:gd name="T20" fmla="*/ 10 w 1975"/>
                <a:gd name="T21" fmla="*/ 23 h 1006"/>
                <a:gd name="T22" fmla="*/ 13 w 1975"/>
                <a:gd name="T23" fmla="*/ 26 h 1006"/>
                <a:gd name="T24" fmla="*/ 14 w 1975"/>
                <a:gd name="T25" fmla="*/ 16 h 1006"/>
                <a:gd name="T26" fmla="*/ 17 w 1975"/>
                <a:gd name="T27" fmla="*/ 13 h 1006"/>
                <a:gd name="T28" fmla="*/ 24 w 1975"/>
                <a:gd name="T29" fmla="*/ 15 h 1006"/>
                <a:gd name="T30" fmla="*/ 21 w 1975"/>
                <a:gd name="T31" fmla="*/ 9 h 1006"/>
                <a:gd name="T32" fmla="*/ 21 w 1975"/>
                <a:gd name="T33" fmla="*/ 9 h 100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75"/>
                <a:gd name="T52" fmla="*/ 0 h 1006"/>
                <a:gd name="T53" fmla="*/ 1975 w 1975"/>
                <a:gd name="T54" fmla="*/ 1006 h 100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75" h="1006">
                  <a:moveTo>
                    <a:pt x="656" y="304"/>
                  </a:moveTo>
                  <a:lnTo>
                    <a:pt x="1827" y="0"/>
                  </a:lnTo>
                  <a:lnTo>
                    <a:pt x="1814" y="177"/>
                  </a:lnTo>
                  <a:lnTo>
                    <a:pt x="1833" y="323"/>
                  </a:lnTo>
                  <a:lnTo>
                    <a:pt x="1975" y="426"/>
                  </a:lnTo>
                  <a:lnTo>
                    <a:pt x="148" y="1006"/>
                  </a:lnTo>
                  <a:lnTo>
                    <a:pt x="51" y="954"/>
                  </a:lnTo>
                  <a:lnTo>
                    <a:pt x="0" y="787"/>
                  </a:lnTo>
                  <a:lnTo>
                    <a:pt x="70" y="445"/>
                  </a:lnTo>
                  <a:lnTo>
                    <a:pt x="141" y="407"/>
                  </a:lnTo>
                  <a:lnTo>
                    <a:pt x="316" y="755"/>
                  </a:lnTo>
                  <a:lnTo>
                    <a:pt x="407" y="835"/>
                  </a:lnTo>
                  <a:lnTo>
                    <a:pt x="418" y="529"/>
                  </a:lnTo>
                  <a:lnTo>
                    <a:pt x="527" y="426"/>
                  </a:lnTo>
                  <a:lnTo>
                    <a:pt x="743" y="498"/>
                  </a:lnTo>
                  <a:lnTo>
                    <a:pt x="656" y="304"/>
                  </a:lnTo>
                  <a:close/>
                </a:path>
              </a:pathLst>
            </a:custGeom>
            <a:solidFill>
              <a:srgbClr val="D1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2569" y="1832"/>
              <a:ext cx="301" cy="170"/>
            </a:xfrm>
            <a:custGeom>
              <a:avLst/>
              <a:gdLst>
                <a:gd name="T0" fmla="*/ 0 w 603"/>
                <a:gd name="T1" fmla="*/ 10 h 340"/>
                <a:gd name="T2" fmla="*/ 12 w 603"/>
                <a:gd name="T3" fmla="*/ 9 h 340"/>
                <a:gd name="T4" fmla="*/ 11 w 603"/>
                <a:gd name="T5" fmla="*/ 11 h 340"/>
                <a:gd name="T6" fmla="*/ 17 w 603"/>
                <a:gd name="T7" fmla="*/ 9 h 340"/>
                <a:gd name="T8" fmla="*/ 18 w 603"/>
                <a:gd name="T9" fmla="*/ 0 h 340"/>
                <a:gd name="T10" fmla="*/ 0 w 603"/>
                <a:gd name="T11" fmla="*/ 10 h 340"/>
                <a:gd name="T12" fmla="*/ 0 w 603"/>
                <a:gd name="T13" fmla="*/ 10 h 3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03"/>
                <a:gd name="T22" fmla="*/ 0 h 340"/>
                <a:gd name="T23" fmla="*/ 603 w 603"/>
                <a:gd name="T24" fmla="*/ 340 h 34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03" h="340">
                  <a:moveTo>
                    <a:pt x="0" y="295"/>
                  </a:moveTo>
                  <a:lnTo>
                    <a:pt x="400" y="257"/>
                  </a:lnTo>
                  <a:lnTo>
                    <a:pt x="379" y="340"/>
                  </a:lnTo>
                  <a:lnTo>
                    <a:pt x="559" y="270"/>
                  </a:lnTo>
                  <a:lnTo>
                    <a:pt x="603" y="0"/>
                  </a:lnTo>
                  <a:lnTo>
                    <a:pt x="0" y="295"/>
                  </a:lnTo>
                  <a:close/>
                </a:path>
              </a:pathLst>
            </a:custGeom>
            <a:solidFill>
              <a:srgbClr val="AE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30"/>
            <p:cNvSpPr>
              <a:spLocks/>
            </p:cNvSpPr>
            <p:nvPr/>
          </p:nvSpPr>
          <p:spPr bwMode="auto">
            <a:xfrm>
              <a:off x="1628" y="1079"/>
              <a:ext cx="1976" cy="697"/>
            </a:xfrm>
            <a:custGeom>
              <a:avLst/>
              <a:gdLst>
                <a:gd name="T0" fmla="*/ 1 w 3953"/>
                <a:gd name="T1" fmla="*/ 12 h 1393"/>
                <a:gd name="T2" fmla="*/ 0 w 3953"/>
                <a:gd name="T3" fmla="*/ 16 h 1393"/>
                <a:gd name="T4" fmla="*/ 10 w 3953"/>
                <a:gd name="T5" fmla="*/ 21 h 1393"/>
                <a:gd name="T6" fmla="*/ 12 w 3953"/>
                <a:gd name="T7" fmla="*/ 26 h 1393"/>
                <a:gd name="T8" fmla="*/ 12 w 3953"/>
                <a:gd name="T9" fmla="*/ 31 h 1393"/>
                <a:gd name="T10" fmla="*/ 11 w 3953"/>
                <a:gd name="T11" fmla="*/ 36 h 1393"/>
                <a:gd name="T12" fmla="*/ 14 w 3953"/>
                <a:gd name="T13" fmla="*/ 32 h 1393"/>
                <a:gd name="T14" fmla="*/ 16 w 3953"/>
                <a:gd name="T15" fmla="*/ 26 h 1393"/>
                <a:gd name="T16" fmla="*/ 16 w 3953"/>
                <a:gd name="T17" fmla="*/ 23 h 1393"/>
                <a:gd name="T18" fmla="*/ 57 w 3953"/>
                <a:gd name="T19" fmla="*/ 37 h 1393"/>
                <a:gd name="T20" fmla="*/ 117 w 3953"/>
                <a:gd name="T21" fmla="*/ 18 h 1393"/>
                <a:gd name="T22" fmla="*/ 119 w 3953"/>
                <a:gd name="T23" fmla="*/ 23 h 1393"/>
                <a:gd name="T24" fmla="*/ 119 w 3953"/>
                <a:gd name="T25" fmla="*/ 29 h 1393"/>
                <a:gd name="T26" fmla="*/ 114 w 3953"/>
                <a:gd name="T27" fmla="*/ 34 h 1393"/>
                <a:gd name="T28" fmla="*/ 95 w 3953"/>
                <a:gd name="T29" fmla="*/ 42 h 1393"/>
                <a:gd name="T30" fmla="*/ 94 w 3953"/>
                <a:gd name="T31" fmla="*/ 44 h 1393"/>
                <a:gd name="T32" fmla="*/ 117 w 3953"/>
                <a:gd name="T33" fmla="*/ 35 h 1393"/>
                <a:gd name="T34" fmla="*/ 121 w 3953"/>
                <a:gd name="T35" fmla="*/ 32 h 1393"/>
                <a:gd name="T36" fmla="*/ 123 w 3953"/>
                <a:gd name="T37" fmla="*/ 27 h 1393"/>
                <a:gd name="T38" fmla="*/ 122 w 3953"/>
                <a:gd name="T39" fmla="*/ 20 h 1393"/>
                <a:gd name="T40" fmla="*/ 119 w 3953"/>
                <a:gd name="T41" fmla="*/ 17 h 1393"/>
                <a:gd name="T42" fmla="*/ 116 w 3953"/>
                <a:gd name="T43" fmla="*/ 15 h 1393"/>
                <a:gd name="T44" fmla="*/ 108 w 3953"/>
                <a:gd name="T45" fmla="*/ 19 h 1393"/>
                <a:gd name="T46" fmla="*/ 59 w 3953"/>
                <a:gd name="T47" fmla="*/ 31 h 1393"/>
                <a:gd name="T48" fmla="*/ 11 w 3953"/>
                <a:gd name="T49" fmla="*/ 16 h 1393"/>
                <a:gd name="T50" fmla="*/ 56 w 3953"/>
                <a:gd name="T51" fmla="*/ 33 h 1393"/>
                <a:gd name="T52" fmla="*/ 56 w 3953"/>
                <a:gd name="T53" fmla="*/ 35 h 1393"/>
                <a:gd name="T54" fmla="*/ 2 w 3953"/>
                <a:gd name="T55" fmla="*/ 15 h 1393"/>
                <a:gd name="T56" fmla="*/ 3 w 3953"/>
                <a:gd name="T57" fmla="*/ 13 h 1393"/>
                <a:gd name="T58" fmla="*/ 64 w 3953"/>
                <a:gd name="T59" fmla="*/ 2 h 1393"/>
                <a:gd name="T60" fmla="*/ 93 w 3953"/>
                <a:gd name="T61" fmla="*/ 8 h 1393"/>
                <a:gd name="T62" fmla="*/ 62 w 3953"/>
                <a:gd name="T63" fmla="*/ 0 h 1393"/>
                <a:gd name="T64" fmla="*/ 1 w 3953"/>
                <a:gd name="T65" fmla="*/ 12 h 1393"/>
                <a:gd name="T66" fmla="*/ 1 w 3953"/>
                <a:gd name="T67" fmla="*/ 12 h 139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953"/>
                <a:gd name="T103" fmla="*/ 0 h 1393"/>
                <a:gd name="T104" fmla="*/ 3953 w 3953"/>
                <a:gd name="T105" fmla="*/ 1393 h 139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953" h="1393">
                  <a:moveTo>
                    <a:pt x="32" y="361"/>
                  </a:moveTo>
                  <a:lnTo>
                    <a:pt x="0" y="494"/>
                  </a:lnTo>
                  <a:lnTo>
                    <a:pt x="350" y="669"/>
                  </a:lnTo>
                  <a:lnTo>
                    <a:pt x="394" y="832"/>
                  </a:lnTo>
                  <a:lnTo>
                    <a:pt x="403" y="975"/>
                  </a:lnTo>
                  <a:lnTo>
                    <a:pt x="359" y="1140"/>
                  </a:lnTo>
                  <a:lnTo>
                    <a:pt x="470" y="998"/>
                  </a:lnTo>
                  <a:lnTo>
                    <a:pt x="525" y="832"/>
                  </a:lnTo>
                  <a:lnTo>
                    <a:pt x="513" y="713"/>
                  </a:lnTo>
                  <a:lnTo>
                    <a:pt x="1850" y="1184"/>
                  </a:lnTo>
                  <a:lnTo>
                    <a:pt x="3755" y="547"/>
                  </a:lnTo>
                  <a:lnTo>
                    <a:pt x="3810" y="713"/>
                  </a:lnTo>
                  <a:lnTo>
                    <a:pt x="3810" y="899"/>
                  </a:lnTo>
                  <a:lnTo>
                    <a:pt x="3679" y="1062"/>
                  </a:lnTo>
                  <a:lnTo>
                    <a:pt x="3053" y="1321"/>
                  </a:lnTo>
                  <a:lnTo>
                    <a:pt x="3021" y="1393"/>
                  </a:lnTo>
                  <a:lnTo>
                    <a:pt x="3746" y="1117"/>
                  </a:lnTo>
                  <a:lnTo>
                    <a:pt x="3888" y="1019"/>
                  </a:lnTo>
                  <a:lnTo>
                    <a:pt x="3953" y="855"/>
                  </a:lnTo>
                  <a:lnTo>
                    <a:pt x="3932" y="635"/>
                  </a:lnTo>
                  <a:lnTo>
                    <a:pt x="3833" y="515"/>
                  </a:lnTo>
                  <a:lnTo>
                    <a:pt x="3734" y="471"/>
                  </a:lnTo>
                  <a:lnTo>
                    <a:pt x="3472" y="591"/>
                  </a:lnTo>
                  <a:lnTo>
                    <a:pt x="1894" y="963"/>
                  </a:lnTo>
                  <a:lnTo>
                    <a:pt x="363" y="490"/>
                  </a:lnTo>
                  <a:lnTo>
                    <a:pt x="1806" y="1041"/>
                  </a:lnTo>
                  <a:lnTo>
                    <a:pt x="1806" y="1096"/>
                  </a:lnTo>
                  <a:lnTo>
                    <a:pt x="65" y="460"/>
                  </a:lnTo>
                  <a:lnTo>
                    <a:pt x="120" y="405"/>
                  </a:lnTo>
                  <a:lnTo>
                    <a:pt x="2057" y="55"/>
                  </a:lnTo>
                  <a:lnTo>
                    <a:pt x="3006" y="230"/>
                  </a:lnTo>
                  <a:lnTo>
                    <a:pt x="2004" y="0"/>
                  </a:lnTo>
                  <a:lnTo>
                    <a:pt x="32" y="3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1"/>
            <p:cNvSpPr>
              <a:spLocks/>
            </p:cNvSpPr>
            <p:nvPr/>
          </p:nvSpPr>
          <p:spPr bwMode="auto">
            <a:xfrm>
              <a:off x="1635" y="1545"/>
              <a:ext cx="1219" cy="618"/>
            </a:xfrm>
            <a:custGeom>
              <a:avLst/>
              <a:gdLst>
                <a:gd name="T0" fmla="*/ 12 w 2440"/>
                <a:gd name="T1" fmla="*/ 0 h 1236"/>
                <a:gd name="T2" fmla="*/ 1 w 2440"/>
                <a:gd name="T3" fmla="*/ 5 h 1236"/>
                <a:gd name="T4" fmla="*/ 0 w 2440"/>
                <a:gd name="T5" fmla="*/ 9 h 1236"/>
                <a:gd name="T6" fmla="*/ 57 w 2440"/>
                <a:gd name="T7" fmla="*/ 39 h 1236"/>
                <a:gd name="T8" fmla="*/ 74 w 2440"/>
                <a:gd name="T9" fmla="*/ 31 h 1236"/>
                <a:gd name="T10" fmla="*/ 76 w 2440"/>
                <a:gd name="T11" fmla="*/ 25 h 1236"/>
                <a:gd name="T12" fmla="*/ 58 w 2440"/>
                <a:gd name="T13" fmla="*/ 33 h 1236"/>
                <a:gd name="T14" fmla="*/ 18 w 2440"/>
                <a:gd name="T15" fmla="*/ 14 h 1236"/>
                <a:gd name="T16" fmla="*/ 56 w 2440"/>
                <a:gd name="T17" fmla="*/ 34 h 1236"/>
                <a:gd name="T18" fmla="*/ 57 w 2440"/>
                <a:gd name="T19" fmla="*/ 37 h 1236"/>
                <a:gd name="T20" fmla="*/ 3 w 2440"/>
                <a:gd name="T21" fmla="*/ 9 h 1236"/>
                <a:gd name="T22" fmla="*/ 3 w 2440"/>
                <a:gd name="T23" fmla="*/ 6 h 1236"/>
                <a:gd name="T24" fmla="*/ 12 w 2440"/>
                <a:gd name="T25" fmla="*/ 3 h 1236"/>
                <a:gd name="T26" fmla="*/ 12 w 2440"/>
                <a:gd name="T27" fmla="*/ 0 h 1236"/>
                <a:gd name="T28" fmla="*/ 12 w 2440"/>
                <a:gd name="T29" fmla="*/ 0 h 12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440"/>
                <a:gd name="T46" fmla="*/ 0 h 1236"/>
                <a:gd name="T47" fmla="*/ 2440 w 2440"/>
                <a:gd name="T48" fmla="*/ 1236 h 12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440" h="1236">
                  <a:moveTo>
                    <a:pt x="413" y="0"/>
                  </a:moveTo>
                  <a:lnTo>
                    <a:pt x="36" y="135"/>
                  </a:lnTo>
                  <a:lnTo>
                    <a:pt x="0" y="272"/>
                  </a:lnTo>
                  <a:lnTo>
                    <a:pt x="1856" y="1236"/>
                  </a:lnTo>
                  <a:lnTo>
                    <a:pt x="2369" y="979"/>
                  </a:lnTo>
                  <a:lnTo>
                    <a:pt x="2440" y="806"/>
                  </a:lnTo>
                  <a:lnTo>
                    <a:pt x="1869" y="1028"/>
                  </a:lnTo>
                  <a:lnTo>
                    <a:pt x="578" y="435"/>
                  </a:lnTo>
                  <a:lnTo>
                    <a:pt x="1805" y="1070"/>
                  </a:lnTo>
                  <a:lnTo>
                    <a:pt x="1833" y="1163"/>
                  </a:lnTo>
                  <a:lnTo>
                    <a:pt x="114" y="272"/>
                  </a:lnTo>
                  <a:lnTo>
                    <a:pt x="99" y="192"/>
                  </a:lnTo>
                  <a:lnTo>
                    <a:pt x="407" y="70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2"/>
            <p:cNvSpPr>
              <a:spLocks/>
            </p:cNvSpPr>
            <p:nvPr/>
          </p:nvSpPr>
          <p:spPr bwMode="auto">
            <a:xfrm>
              <a:off x="1850" y="1616"/>
              <a:ext cx="1020" cy="377"/>
            </a:xfrm>
            <a:custGeom>
              <a:avLst/>
              <a:gdLst>
                <a:gd name="T0" fmla="*/ 0 w 2040"/>
                <a:gd name="T1" fmla="*/ 4 h 752"/>
                <a:gd name="T2" fmla="*/ 44 w 2040"/>
                <a:gd name="T3" fmla="*/ 24 h 752"/>
                <a:gd name="T4" fmla="*/ 64 w 2040"/>
                <a:gd name="T5" fmla="*/ 16 h 752"/>
                <a:gd name="T6" fmla="*/ 64 w 2040"/>
                <a:gd name="T7" fmla="*/ 14 h 752"/>
                <a:gd name="T8" fmla="*/ 49 w 2040"/>
                <a:gd name="T9" fmla="*/ 20 h 752"/>
                <a:gd name="T10" fmla="*/ 51 w 2040"/>
                <a:gd name="T11" fmla="*/ 15 h 752"/>
                <a:gd name="T12" fmla="*/ 59 w 2040"/>
                <a:gd name="T13" fmla="*/ 12 h 752"/>
                <a:gd name="T14" fmla="*/ 50 w 2040"/>
                <a:gd name="T15" fmla="*/ 13 h 752"/>
                <a:gd name="T16" fmla="*/ 50 w 2040"/>
                <a:gd name="T17" fmla="*/ 7 h 752"/>
                <a:gd name="T18" fmla="*/ 47 w 2040"/>
                <a:gd name="T19" fmla="*/ 1 h 752"/>
                <a:gd name="T20" fmla="*/ 45 w 2040"/>
                <a:gd name="T21" fmla="*/ 3 h 752"/>
                <a:gd name="T22" fmla="*/ 47 w 2040"/>
                <a:gd name="T23" fmla="*/ 7 h 752"/>
                <a:gd name="T24" fmla="*/ 27 w 2040"/>
                <a:gd name="T25" fmla="*/ 0 h 752"/>
                <a:gd name="T26" fmla="*/ 47 w 2040"/>
                <a:gd name="T27" fmla="*/ 11 h 752"/>
                <a:gd name="T28" fmla="*/ 48 w 2040"/>
                <a:gd name="T29" fmla="*/ 14 h 752"/>
                <a:gd name="T30" fmla="*/ 46 w 2040"/>
                <a:gd name="T31" fmla="*/ 17 h 752"/>
                <a:gd name="T32" fmla="*/ 15 w 2040"/>
                <a:gd name="T33" fmla="*/ 5 h 752"/>
                <a:gd name="T34" fmla="*/ 46 w 2040"/>
                <a:gd name="T35" fmla="*/ 19 h 752"/>
                <a:gd name="T36" fmla="*/ 44 w 2040"/>
                <a:gd name="T37" fmla="*/ 22 h 752"/>
                <a:gd name="T38" fmla="*/ 0 w 2040"/>
                <a:gd name="T39" fmla="*/ 4 h 752"/>
                <a:gd name="T40" fmla="*/ 0 w 2040"/>
                <a:gd name="T41" fmla="*/ 4 h 75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040"/>
                <a:gd name="T64" fmla="*/ 0 h 752"/>
                <a:gd name="T65" fmla="*/ 2040 w 2040"/>
                <a:gd name="T66" fmla="*/ 752 h 75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040" h="752">
                  <a:moveTo>
                    <a:pt x="0" y="106"/>
                  </a:moveTo>
                  <a:lnTo>
                    <a:pt x="1394" y="752"/>
                  </a:lnTo>
                  <a:lnTo>
                    <a:pt x="2040" y="486"/>
                  </a:lnTo>
                  <a:lnTo>
                    <a:pt x="2040" y="431"/>
                  </a:lnTo>
                  <a:lnTo>
                    <a:pt x="1546" y="621"/>
                  </a:lnTo>
                  <a:lnTo>
                    <a:pt x="1616" y="463"/>
                  </a:lnTo>
                  <a:lnTo>
                    <a:pt x="1865" y="363"/>
                  </a:lnTo>
                  <a:lnTo>
                    <a:pt x="1595" y="393"/>
                  </a:lnTo>
                  <a:lnTo>
                    <a:pt x="1580" y="220"/>
                  </a:lnTo>
                  <a:lnTo>
                    <a:pt x="1489" y="28"/>
                  </a:lnTo>
                  <a:lnTo>
                    <a:pt x="1424" y="72"/>
                  </a:lnTo>
                  <a:lnTo>
                    <a:pt x="1502" y="220"/>
                  </a:lnTo>
                  <a:lnTo>
                    <a:pt x="852" y="0"/>
                  </a:lnTo>
                  <a:lnTo>
                    <a:pt x="1502" y="321"/>
                  </a:lnTo>
                  <a:lnTo>
                    <a:pt x="1521" y="418"/>
                  </a:lnTo>
                  <a:lnTo>
                    <a:pt x="1470" y="538"/>
                  </a:lnTo>
                  <a:lnTo>
                    <a:pt x="460" y="142"/>
                  </a:lnTo>
                  <a:lnTo>
                    <a:pt x="1464" y="600"/>
                  </a:lnTo>
                  <a:lnTo>
                    <a:pt x="1394" y="695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3"/>
            <p:cNvSpPr>
              <a:spLocks/>
            </p:cNvSpPr>
            <p:nvPr/>
          </p:nvSpPr>
          <p:spPr bwMode="auto">
            <a:xfrm>
              <a:off x="2701" y="1473"/>
              <a:ext cx="714" cy="940"/>
            </a:xfrm>
            <a:custGeom>
              <a:avLst/>
              <a:gdLst>
                <a:gd name="T0" fmla="*/ 0 w 1427"/>
                <a:gd name="T1" fmla="*/ 15 h 1880"/>
                <a:gd name="T2" fmla="*/ 17 w 1427"/>
                <a:gd name="T3" fmla="*/ 11 h 1880"/>
                <a:gd name="T4" fmla="*/ 45 w 1427"/>
                <a:gd name="T5" fmla="*/ 0 h 1880"/>
                <a:gd name="T6" fmla="*/ 26 w 1427"/>
                <a:gd name="T7" fmla="*/ 10 h 1880"/>
                <a:gd name="T8" fmla="*/ 29 w 1427"/>
                <a:gd name="T9" fmla="*/ 14 h 1880"/>
                <a:gd name="T10" fmla="*/ 29 w 1427"/>
                <a:gd name="T11" fmla="*/ 19 h 1880"/>
                <a:gd name="T12" fmla="*/ 26 w 1427"/>
                <a:gd name="T13" fmla="*/ 28 h 1880"/>
                <a:gd name="T14" fmla="*/ 23 w 1427"/>
                <a:gd name="T15" fmla="*/ 36 h 1880"/>
                <a:gd name="T16" fmla="*/ 23 w 1427"/>
                <a:gd name="T17" fmla="*/ 41 h 1880"/>
                <a:gd name="T18" fmla="*/ 26 w 1427"/>
                <a:gd name="T19" fmla="*/ 49 h 1880"/>
                <a:gd name="T20" fmla="*/ 21 w 1427"/>
                <a:gd name="T21" fmla="*/ 43 h 1880"/>
                <a:gd name="T22" fmla="*/ 20 w 1427"/>
                <a:gd name="T23" fmla="*/ 37 h 1880"/>
                <a:gd name="T24" fmla="*/ 24 w 1427"/>
                <a:gd name="T25" fmla="*/ 26 h 1880"/>
                <a:gd name="T26" fmla="*/ 27 w 1427"/>
                <a:gd name="T27" fmla="*/ 19 h 1880"/>
                <a:gd name="T28" fmla="*/ 23 w 1427"/>
                <a:gd name="T29" fmla="*/ 11 h 1880"/>
                <a:gd name="T30" fmla="*/ 10 w 1427"/>
                <a:gd name="T31" fmla="*/ 15 h 1880"/>
                <a:gd name="T32" fmla="*/ 11 w 1427"/>
                <a:gd name="T33" fmla="*/ 18 h 1880"/>
                <a:gd name="T34" fmla="*/ 12 w 1427"/>
                <a:gd name="T35" fmla="*/ 24 h 1880"/>
                <a:gd name="T36" fmla="*/ 11 w 1427"/>
                <a:gd name="T37" fmla="*/ 31 h 1880"/>
                <a:gd name="T38" fmla="*/ 9 w 1427"/>
                <a:gd name="T39" fmla="*/ 38 h 1880"/>
                <a:gd name="T40" fmla="*/ 9 w 1427"/>
                <a:gd name="T41" fmla="*/ 45 h 1880"/>
                <a:gd name="T42" fmla="*/ 11 w 1427"/>
                <a:gd name="T43" fmla="*/ 52 h 1880"/>
                <a:gd name="T44" fmla="*/ 15 w 1427"/>
                <a:gd name="T45" fmla="*/ 59 h 1880"/>
                <a:gd name="T46" fmla="*/ 11 w 1427"/>
                <a:gd name="T47" fmla="*/ 56 h 1880"/>
                <a:gd name="T48" fmla="*/ 7 w 1427"/>
                <a:gd name="T49" fmla="*/ 49 h 1880"/>
                <a:gd name="T50" fmla="*/ 6 w 1427"/>
                <a:gd name="T51" fmla="*/ 40 h 1880"/>
                <a:gd name="T52" fmla="*/ 9 w 1427"/>
                <a:gd name="T53" fmla="*/ 29 h 1880"/>
                <a:gd name="T54" fmla="*/ 10 w 1427"/>
                <a:gd name="T55" fmla="*/ 23 h 1880"/>
                <a:gd name="T56" fmla="*/ 6 w 1427"/>
                <a:gd name="T57" fmla="*/ 16 h 1880"/>
                <a:gd name="T58" fmla="*/ 0 w 1427"/>
                <a:gd name="T59" fmla="*/ 15 h 1880"/>
                <a:gd name="T60" fmla="*/ 0 w 1427"/>
                <a:gd name="T61" fmla="*/ 15 h 188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427"/>
                <a:gd name="T94" fmla="*/ 0 h 1880"/>
                <a:gd name="T95" fmla="*/ 1427 w 1427"/>
                <a:gd name="T96" fmla="*/ 1880 h 188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427" h="1880">
                  <a:moveTo>
                    <a:pt x="0" y="486"/>
                  </a:moveTo>
                  <a:lnTo>
                    <a:pt x="528" y="328"/>
                  </a:lnTo>
                  <a:lnTo>
                    <a:pt x="1427" y="0"/>
                  </a:lnTo>
                  <a:lnTo>
                    <a:pt x="806" y="315"/>
                  </a:lnTo>
                  <a:lnTo>
                    <a:pt x="912" y="444"/>
                  </a:lnTo>
                  <a:lnTo>
                    <a:pt x="912" y="600"/>
                  </a:lnTo>
                  <a:lnTo>
                    <a:pt x="827" y="865"/>
                  </a:lnTo>
                  <a:lnTo>
                    <a:pt x="713" y="1152"/>
                  </a:lnTo>
                  <a:lnTo>
                    <a:pt x="707" y="1307"/>
                  </a:lnTo>
                  <a:lnTo>
                    <a:pt x="813" y="1543"/>
                  </a:lnTo>
                  <a:lnTo>
                    <a:pt x="656" y="1359"/>
                  </a:lnTo>
                  <a:lnTo>
                    <a:pt x="635" y="1157"/>
                  </a:lnTo>
                  <a:lnTo>
                    <a:pt x="756" y="823"/>
                  </a:lnTo>
                  <a:lnTo>
                    <a:pt x="849" y="579"/>
                  </a:lnTo>
                  <a:lnTo>
                    <a:pt x="707" y="323"/>
                  </a:lnTo>
                  <a:lnTo>
                    <a:pt x="313" y="473"/>
                  </a:lnTo>
                  <a:lnTo>
                    <a:pt x="349" y="551"/>
                  </a:lnTo>
                  <a:lnTo>
                    <a:pt x="378" y="750"/>
                  </a:lnTo>
                  <a:lnTo>
                    <a:pt x="342" y="979"/>
                  </a:lnTo>
                  <a:lnTo>
                    <a:pt x="285" y="1201"/>
                  </a:lnTo>
                  <a:lnTo>
                    <a:pt x="264" y="1429"/>
                  </a:lnTo>
                  <a:lnTo>
                    <a:pt x="328" y="1651"/>
                  </a:lnTo>
                  <a:lnTo>
                    <a:pt x="477" y="1880"/>
                  </a:lnTo>
                  <a:lnTo>
                    <a:pt x="321" y="1786"/>
                  </a:lnTo>
                  <a:lnTo>
                    <a:pt x="214" y="1543"/>
                  </a:lnTo>
                  <a:lnTo>
                    <a:pt x="192" y="1273"/>
                  </a:lnTo>
                  <a:lnTo>
                    <a:pt x="271" y="922"/>
                  </a:lnTo>
                  <a:lnTo>
                    <a:pt x="300" y="709"/>
                  </a:lnTo>
                  <a:lnTo>
                    <a:pt x="192" y="501"/>
                  </a:lnTo>
                  <a:lnTo>
                    <a:pt x="0" y="4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4"/>
            <p:cNvSpPr>
              <a:spLocks/>
            </p:cNvSpPr>
            <p:nvPr/>
          </p:nvSpPr>
          <p:spPr bwMode="auto">
            <a:xfrm>
              <a:off x="2923" y="2191"/>
              <a:ext cx="185" cy="222"/>
            </a:xfrm>
            <a:custGeom>
              <a:avLst/>
              <a:gdLst>
                <a:gd name="T0" fmla="*/ 2 w 370"/>
                <a:gd name="T1" fmla="*/ 14 h 443"/>
                <a:gd name="T2" fmla="*/ 0 w 370"/>
                <a:gd name="T3" fmla="*/ 7 h 443"/>
                <a:gd name="T4" fmla="*/ 3 w 370"/>
                <a:gd name="T5" fmla="*/ 0 h 443"/>
                <a:gd name="T6" fmla="*/ 6 w 370"/>
                <a:gd name="T7" fmla="*/ 1 h 443"/>
                <a:gd name="T8" fmla="*/ 12 w 370"/>
                <a:gd name="T9" fmla="*/ 4 h 443"/>
                <a:gd name="T10" fmla="*/ 5 w 370"/>
                <a:gd name="T11" fmla="*/ 3 h 443"/>
                <a:gd name="T12" fmla="*/ 2 w 370"/>
                <a:gd name="T13" fmla="*/ 7 h 443"/>
                <a:gd name="T14" fmla="*/ 2 w 370"/>
                <a:gd name="T15" fmla="*/ 14 h 443"/>
                <a:gd name="T16" fmla="*/ 2 w 370"/>
                <a:gd name="T17" fmla="*/ 14 h 4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70"/>
                <a:gd name="T28" fmla="*/ 0 h 443"/>
                <a:gd name="T29" fmla="*/ 370 w 370"/>
                <a:gd name="T30" fmla="*/ 443 h 44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70" h="443">
                  <a:moveTo>
                    <a:pt x="34" y="443"/>
                  </a:moveTo>
                  <a:lnTo>
                    <a:pt x="0" y="207"/>
                  </a:lnTo>
                  <a:lnTo>
                    <a:pt x="93" y="0"/>
                  </a:lnTo>
                  <a:lnTo>
                    <a:pt x="178" y="7"/>
                  </a:lnTo>
                  <a:lnTo>
                    <a:pt x="370" y="106"/>
                  </a:lnTo>
                  <a:lnTo>
                    <a:pt x="142" y="85"/>
                  </a:lnTo>
                  <a:lnTo>
                    <a:pt x="62" y="214"/>
                  </a:lnTo>
                  <a:lnTo>
                    <a:pt x="34" y="4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5"/>
            <p:cNvSpPr>
              <a:spLocks/>
            </p:cNvSpPr>
            <p:nvPr/>
          </p:nvSpPr>
          <p:spPr bwMode="auto">
            <a:xfrm>
              <a:off x="3080" y="1241"/>
              <a:ext cx="584" cy="697"/>
            </a:xfrm>
            <a:custGeom>
              <a:avLst/>
              <a:gdLst>
                <a:gd name="T0" fmla="*/ 2 w 1170"/>
                <a:gd name="T1" fmla="*/ 39 h 1393"/>
                <a:gd name="T2" fmla="*/ 23 w 1170"/>
                <a:gd name="T3" fmla="*/ 29 h 1393"/>
                <a:gd name="T4" fmla="*/ 27 w 1170"/>
                <a:gd name="T5" fmla="*/ 29 h 1393"/>
                <a:gd name="T6" fmla="*/ 31 w 1170"/>
                <a:gd name="T7" fmla="*/ 25 h 1393"/>
                <a:gd name="T8" fmla="*/ 34 w 1170"/>
                <a:gd name="T9" fmla="*/ 18 h 1393"/>
                <a:gd name="T10" fmla="*/ 33 w 1170"/>
                <a:gd name="T11" fmla="*/ 7 h 1393"/>
                <a:gd name="T12" fmla="*/ 28 w 1170"/>
                <a:gd name="T13" fmla="*/ 3 h 1393"/>
                <a:gd name="T14" fmla="*/ 19 w 1170"/>
                <a:gd name="T15" fmla="*/ 5 h 1393"/>
                <a:gd name="T16" fmla="*/ 26 w 1170"/>
                <a:gd name="T17" fmla="*/ 0 h 1393"/>
                <a:gd name="T18" fmla="*/ 31 w 1170"/>
                <a:gd name="T19" fmla="*/ 2 h 1393"/>
                <a:gd name="T20" fmla="*/ 35 w 1170"/>
                <a:gd name="T21" fmla="*/ 7 h 1393"/>
                <a:gd name="T22" fmla="*/ 36 w 1170"/>
                <a:gd name="T23" fmla="*/ 15 h 1393"/>
                <a:gd name="T24" fmla="*/ 36 w 1170"/>
                <a:gd name="T25" fmla="*/ 22 h 1393"/>
                <a:gd name="T26" fmla="*/ 31 w 1170"/>
                <a:gd name="T27" fmla="*/ 30 h 1393"/>
                <a:gd name="T28" fmla="*/ 29 w 1170"/>
                <a:gd name="T29" fmla="*/ 31 h 1393"/>
                <a:gd name="T30" fmla="*/ 24 w 1170"/>
                <a:gd name="T31" fmla="*/ 31 h 1393"/>
                <a:gd name="T32" fmla="*/ 0 w 1170"/>
                <a:gd name="T33" fmla="*/ 44 h 1393"/>
                <a:gd name="T34" fmla="*/ 2 w 1170"/>
                <a:gd name="T35" fmla="*/ 39 h 1393"/>
                <a:gd name="T36" fmla="*/ 2 w 1170"/>
                <a:gd name="T37" fmla="*/ 39 h 13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170"/>
                <a:gd name="T58" fmla="*/ 0 h 1393"/>
                <a:gd name="T59" fmla="*/ 1170 w 1170"/>
                <a:gd name="T60" fmla="*/ 1393 h 13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170" h="1393">
                  <a:moveTo>
                    <a:pt x="86" y="1222"/>
                  </a:moveTo>
                  <a:lnTo>
                    <a:pt x="742" y="922"/>
                  </a:lnTo>
                  <a:lnTo>
                    <a:pt x="896" y="905"/>
                  </a:lnTo>
                  <a:lnTo>
                    <a:pt x="1006" y="800"/>
                  </a:lnTo>
                  <a:lnTo>
                    <a:pt x="1107" y="551"/>
                  </a:lnTo>
                  <a:lnTo>
                    <a:pt x="1063" y="207"/>
                  </a:lnTo>
                  <a:lnTo>
                    <a:pt x="901" y="66"/>
                  </a:lnTo>
                  <a:lnTo>
                    <a:pt x="616" y="160"/>
                  </a:lnTo>
                  <a:lnTo>
                    <a:pt x="852" y="0"/>
                  </a:lnTo>
                  <a:lnTo>
                    <a:pt x="1006" y="51"/>
                  </a:lnTo>
                  <a:lnTo>
                    <a:pt x="1135" y="194"/>
                  </a:lnTo>
                  <a:lnTo>
                    <a:pt x="1170" y="479"/>
                  </a:lnTo>
                  <a:lnTo>
                    <a:pt x="1156" y="678"/>
                  </a:lnTo>
                  <a:lnTo>
                    <a:pt x="1023" y="931"/>
                  </a:lnTo>
                  <a:lnTo>
                    <a:pt x="936" y="984"/>
                  </a:lnTo>
                  <a:lnTo>
                    <a:pt x="778" y="979"/>
                  </a:lnTo>
                  <a:lnTo>
                    <a:pt x="0" y="1393"/>
                  </a:lnTo>
                  <a:lnTo>
                    <a:pt x="86" y="12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6"/>
            <p:cNvSpPr>
              <a:spLocks/>
            </p:cNvSpPr>
            <p:nvPr/>
          </p:nvSpPr>
          <p:spPr bwMode="auto">
            <a:xfrm>
              <a:off x="1863" y="1809"/>
              <a:ext cx="2098" cy="811"/>
            </a:xfrm>
            <a:custGeom>
              <a:avLst/>
              <a:gdLst>
                <a:gd name="T0" fmla="*/ 2 w 4196"/>
                <a:gd name="T1" fmla="*/ 0 h 1621"/>
                <a:gd name="T2" fmla="*/ 0 w 4196"/>
                <a:gd name="T3" fmla="*/ 4 h 1621"/>
                <a:gd name="T4" fmla="*/ 1 w 4196"/>
                <a:gd name="T5" fmla="*/ 13 h 1621"/>
                <a:gd name="T6" fmla="*/ 3 w 4196"/>
                <a:gd name="T7" fmla="*/ 19 h 1621"/>
                <a:gd name="T8" fmla="*/ 7 w 4196"/>
                <a:gd name="T9" fmla="*/ 20 h 1621"/>
                <a:gd name="T10" fmla="*/ 14 w 4196"/>
                <a:gd name="T11" fmla="*/ 26 h 1621"/>
                <a:gd name="T12" fmla="*/ 31 w 4196"/>
                <a:gd name="T13" fmla="*/ 37 h 1621"/>
                <a:gd name="T14" fmla="*/ 34 w 4196"/>
                <a:gd name="T15" fmla="*/ 38 h 1621"/>
                <a:gd name="T16" fmla="*/ 39 w 4196"/>
                <a:gd name="T17" fmla="*/ 41 h 1621"/>
                <a:gd name="T18" fmla="*/ 41 w 4196"/>
                <a:gd name="T19" fmla="*/ 44 h 1621"/>
                <a:gd name="T20" fmla="*/ 54 w 4196"/>
                <a:gd name="T21" fmla="*/ 50 h 1621"/>
                <a:gd name="T22" fmla="*/ 59 w 4196"/>
                <a:gd name="T23" fmla="*/ 51 h 1621"/>
                <a:gd name="T24" fmla="*/ 131 w 4196"/>
                <a:gd name="T25" fmla="*/ 29 h 1621"/>
                <a:gd name="T26" fmla="*/ 131 w 4196"/>
                <a:gd name="T27" fmla="*/ 24 h 1621"/>
                <a:gd name="T28" fmla="*/ 111 w 4196"/>
                <a:gd name="T29" fmla="*/ 18 h 1621"/>
                <a:gd name="T30" fmla="*/ 130 w 4196"/>
                <a:gd name="T31" fmla="*/ 25 h 1621"/>
                <a:gd name="T32" fmla="*/ 58 w 4196"/>
                <a:gd name="T33" fmla="*/ 48 h 1621"/>
                <a:gd name="T34" fmla="*/ 54 w 4196"/>
                <a:gd name="T35" fmla="*/ 44 h 1621"/>
                <a:gd name="T36" fmla="*/ 52 w 4196"/>
                <a:gd name="T37" fmla="*/ 38 h 1621"/>
                <a:gd name="T38" fmla="*/ 53 w 4196"/>
                <a:gd name="T39" fmla="*/ 27 h 1621"/>
                <a:gd name="T40" fmla="*/ 50 w 4196"/>
                <a:gd name="T41" fmla="*/ 32 h 1621"/>
                <a:gd name="T42" fmla="*/ 49 w 4196"/>
                <a:gd name="T43" fmla="*/ 38 h 1621"/>
                <a:gd name="T44" fmla="*/ 52 w 4196"/>
                <a:gd name="T45" fmla="*/ 45 h 1621"/>
                <a:gd name="T46" fmla="*/ 53 w 4196"/>
                <a:gd name="T47" fmla="*/ 48 h 1621"/>
                <a:gd name="T48" fmla="*/ 43 w 4196"/>
                <a:gd name="T49" fmla="*/ 43 h 1621"/>
                <a:gd name="T50" fmla="*/ 41 w 4196"/>
                <a:gd name="T51" fmla="*/ 38 h 1621"/>
                <a:gd name="T52" fmla="*/ 40 w 4196"/>
                <a:gd name="T53" fmla="*/ 30 h 1621"/>
                <a:gd name="T54" fmla="*/ 42 w 4196"/>
                <a:gd name="T55" fmla="*/ 25 h 1621"/>
                <a:gd name="T56" fmla="*/ 39 w 4196"/>
                <a:gd name="T57" fmla="*/ 29 h 1621"/>
                <a:gd name="T58" fmla="*/ 38 w 4196"/>
                <a:gd name="T59" fmla="*/ 34 h 1621"/>
                <a:gd name="T60" fmla="*/ 38 w 4196"/>
                <a:gd name="T61" fmla="*/ 38 h 1621"/>
                <a:gd name="T62" fmla="*/ 34 w 4196"/>
                <a:gd name="T63" fmla="*/ 35 h 1621"/>
                <a:gd name="T64" fmla="*/ 33 w 4196"/>
                <a:gd name="T65" fmla="*/ 29 h 1621"/>
                <a:gd name="T66" fmla="*/ 35 w 4196"/>
                <a:gd name="T67" fmla="*/ 21 h 1621"/>
                <a:gd name="T68" fmla="*/ 33 w 4196"/>
                <a:gd name="T69" fmla="*/ 24 h 1621"/>
                <a:gd name="T70" fmla="*/ 31 w 4196"/>
                <a:gd name="T71" fmla="*/ 29 h 1621"/>
                <a:gd name="T72" fmla="*/ 31 w 4196"/>
                <a:gd name="T73" fmla="*/ 35 h 1621"/>
                <a:gd name="T74" fmla="*/ 7 w 4196"/>
                <a:gd name="T75" fmla="*/ 18 h 1621"/>
                <a:gd name="T76" fmla="*/ 7 w 4196"/>
                <a:gd name="T77" fmla="*/ 13 h 1621"/>
                <a:gd name="T78" fmla="*/ 7 w 4196"/>
                <a:gd name="T79" fmla="*/ 9 h 1621"/>
                <a:gd name="T80" fmla="*/ 5 w 4196"/>
                <a:gd name="T81" fmla="*/ 12 h 1621"/>
                <a:gd name="T82" fmla="*/ 4 w 4196"/>
                <a:gd name="T83" fmla="*/ 16 h 1621"/>
                <a:gd name="T84" fmla="*/ 2 w 4196"/>
                <a:gd name="T85" fmla="*/ 12 h 1621"/>
                <a:gd name="T86" fmla="*/ 2 w 4196"/>
                <a:gd name="T87" fmla="*/ 5 h 1621"/>
                <a:gd name="T88" fmla="*/ 6 w 4196"/>
                <a:gd name="T89" fmla="*/ 3 h 1621"/>
                <a:gd name="T90" fmla="*/ 2 w 4196"/>
                <a:gd name="T91" fmla="*/ 0 h 1621"/>
                <a:gd name="T92" fmla="*/ 2 w 4196"/>
                <a:gd name="T93" fmla="*/ 0 h 162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4196"/>
                <a:gd name="T142" fmla="*/ 0 h 1621"/>
                <a:gd name="T143" fmla="*/ 4196 w 4196"/>
                <a:gd name="T144" fmla="*/ 1621 h 162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4196" h="1621">
                  <a:moveTo>
                    <a:pt x="57" y="0"/>
                  </a:moveTo>
                  <a:lnTo>
                    <a:pt x="0" y="127"/>
                  </a:lnTo>
                  <a:lnTo>
                    <a:pt x="7" y="414"/>
                  </a:lnTo>
                  <a:lnTo>
                    <a:pt x="85" y="577"/>
                  </a:lnTo>
                  <a:lnTo>
                    <a:pt x="214" y="621"/>
                  </a:lnTo>
                  <a:lnTo>
                    <a:pt x="435" y="805"/>
                  </a:lnTo>
                  <a:lnTo>
                    <a:pt x="977" y="1178"/>
                  </a:lnTo>
                  <a:lnTo>
                    <a:pt x="1099" y="1199"/>
                  </a:lnTo>
                  <a:lnTo>
                    <a:pt x="1254" y="1285"/>
                  </a:lnTo>
                  <a:lnTo>
                    <a:pt x="1306" y="1385"/>
                  </a:lnTo>
                  <a:lnTo>
                    <a:pt x="1718" y="1600"/>
                  </a:lnTo>
                  <a:lnTo>
                    <a:pt x="1891" y="1621"/>
                  </a:lnTo>
                  <a:lnTo>
                    <a:pt x="4196" y="899"/>
                  </a:lnTo>
                  <a:lnTo>
                    <a:pt x="4175" y="743"/>
                  </a:lnTo>
                  <a:lnTo>
                    <a:pt x="3561" y="549"/>
                  </a:lnTo>
                  <a:lnTo>
                    <a:pt x="4131" y="800"/>
                  </a:lnTo>
                  <a:lnTo>
                    <a:pt x="1863" y="1513"/>
                  </a:lnTo>
                  <a:lnTo>
                    <a:pt x="1718" y="1385"/>
                  </a:lnTo>
                  <a:lnTo>
                    <a:pt x="1648" y="1199"/>
                  </a:lnTo>
                  <a:lnTo>
                    <a:pt x="1705" y="834"/>
                  </a:lnTo>
                  <a:lnTo>
                    <a:pt x="1604" y="1013"/>
                  </a:lnTo>
                  <a:lnTo>
                    <a:pt x="1583" y="1199"/>
                  </a:lnTo>
                  <a:lnTo>
                    <a:pt x="1648" y="1435"/>
                  </a:lnTo>
                  <a:lnTo>
                    <a:pt x="1705" y="1513"/>
                  </a:lnTo>
                  <a:lnTo>
                    <a:pt x="1370" y="1349"/>
                  </a:lnTo>
                  <a:lnTo>
                    <a:pt x="1306" y="1191"/>
                  </a:lnTo>
                  <a:lnTo>
                    <a:pt x="1291" y="956"/>
                  </a:lnTo>
                  <a:lnTo>
                    <a:pt x="1334" y="792"/>
                  </a:lnTo>
                  <a:lnTo>
                    <a:pt x="1254" y="914"/>
                  </a:lnTo>
                  <a:lnTo>
                    <a:pt x="1226" y="1085"/>
                  </a:lnTo>
                  <a:lnTo>
                    <a:pt x="1213" y="1186"/>
                  </a:lnTo>
                  <a:lnTo>
                    <a:pt x="1091" y="1106"/>
                  </a:lnTo>
                  <a:lnTo>
                    <a:pt x="1070" y="899"/>
                  </a:lnTo>
                  <a:lnTo>
                    <a:pt x="1135" y="657"/>
                  </a:lnTo>
                  <a:lnTo>
                    <a:pt x="1057" y="764"/>
                  </a:lnTo>
                  <a:lnTo>
                    <a:pt x="1000" y="927"/>
                  </a:lnTo>
                  <a:lnTo>
                    <a:pt x="1000" y="1098"/>
                  </a:lnTo>
                  <a:lnTo>
                    <a:pt x="235" y="570"/>
                  </a:lnTo>
                  <a:lnTo>
                    <a:pt x="228" y="414"/>
                  </a:lnTo>
                  <a:lnTo>
                    <a:pt x="235" y="285"/>
                  </a:lnTo>
                  <a:lnTo>
                    <a:pt x="171" y="370"/>
                  </a:lnTo>
                  <a:lnTo>
                    <a:pt x="135" y="507"/>
                  </a:lnTo>
                  <a:lnTo>
                    <a:pt x="57" y="363"/>
                  </a:lnTo>
                  <a:lnTo>
                    <a:pt x="57" y="155"/>
                  </a:lnTo>
                  <a:lnTo>
                    <a:pt x="192" y="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7"/>
            <p:cNvSpPr>
              <a:spLocks/>
            </p:cNvSpPr>
            <p:nvPr/>
          </p:nvSpPr>
          <p:spPr bwMode="auto">
            <a:xfrm>
              <a:off x="2722" y="2159"/>
              <a:ext cx="193" cy="293"/>
            </a:xfrm>
            <a:custGeom>
              <a:avLst/>
              <a:gdLst>
                <a:gd name="T0" fmla="*/ 6 w 386"/>
                <a:gd name="T1" fmla="*/ 0 h 586"/>
                <a:gd name="T2" fmla="*/ 3 w 386"/>
                <a:gd name="T3" fmla="*/ 3 h 586"/>
                <a:gd name="T4" fmla="*/ 2 w 386"/>
                <a:gd name="T5" fmla="*/ 6 h 586"/>
                <a:gd name="T6" fmla="*/ 0 w 386"/>
                <a:gd name="T7" fmla="*/ 14 h 586"/>
                <a:gd name="T8" fmla="*/ 2 w 386"/>
                <a:gd name="T9" fmla="*/ 19 h 586"/>
                <a:gd name="T10" fmla="*/ 12 w 386"/>
                <a:gd name="T11" fmla="*/ 15 h 586"/>
                <a:gd name="T12" fmla="*/ 10 w 386"/>
                <a:gd name="T13" fmla="*/ 12 h 586"/>
                <a:gd name="T14" fmla="*/ 3 w 386"/>
                <a:gd name="T15" fmla="*/ 14 h 586"/>
                <a:gd name="T16" fmla="*/ 3 w 386"/>
                <a:gd name="T17" fmla="*/ 7 h 586"/>
                <a:gd name="T18" fmla="*/ 6 w 386"/>
                <a:gd name="T19" fmla="*/ 5 h 586"/>
                <a:gd name="T20" fmla="*/ 6 w 386"/>
                <a:gd name="T21" fmla="*/ 0 h 586"/>
                <a:gd name="T22" fmla="*/ 6 w 386"/>
                <a:gd name="T23" fmla="*/ 0 h 5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86"/>
                <a:gd name="T37" fmla="*/ 0 h 586"/>
                <a:gd name="T38" fmla="*/ 386 w 386"/>
                <a:gd name="T39" fmla="*/ 586 h 58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86" h="586">
                  <a:moveTo>
                    <a:pt x="187" y="0"/>
                  </a:moveTo>
                  <a:lnTo>
                    <a:pt x="101" y="65"/>
                  </a:lnTo>
                  <a:lnTo>
                    <a:pt x="59" y="179"/>
                  </a:lnTo>
                  <a:lnTo>
                    <a:pt x="0" y="451"/>
                  </a:lnTo>
                  <a:lnTo>
                    <a:pt x="59" y="586"/>
                  </a:lnTo>
                  <a:lnTo>
                    <a:pt x="386" y="479"/>
                  </a:lnTo>
                  <a:lnTo>
                    <a:pt x="308" y="399"/>
                  </a:lnTo>
                  <a:lnTo>
                    <a:pt x="101" y="458"/>
                  </a:lnTo>
                  <a:lnTo>
                    <a:pt x="109" y="236"/>
                  </a:lnTo>
                  <a:lnTo>
                    <a:pt x="202" y="158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8"/>
            <p:cNvSpPr>
              <a:spLocks/>
            </p:cNvSpPr>
            <p:nvPr/>
          </p:nvSpPr>
          <p:spPr bwMode="auto">
            <a:xfrm>
              <a:off x="2937" y="2281"/>
              <a:ext cx="303" cy="103"/>
            </a:xfrm>
            <a:custGeom>
              <a:avLst/>
              <a:gdLst>
                <a:gd name="T0" fmla="*/ 0 w 607"/>
                <a:gd name="T1" fmla="*/ 3 h 208"/>
                <a:gd name="T2" fmla="*/ 18 w 607"/>
                <a:gd name="T3" fmla="*/ 0 h 208"/>
                <a:gd name="T4" fmla="*/ 0 w 607"/>
                <a:gd name="T5" fmla="*/ 6 h 208"/>
                <a:gd name="T6" fmla="*/ 0 w 607"/>
                <a:gd name="T7" fmla="*/ 3 h 208"/>
                <a:gd name="T8" fmla="*/ 0 w 607"/>
                <a:gd name="T9" fmla="*/ 3 h 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7"/>
                <a:gd name="T16" fmla="*/ 0 h 208"/>
                <a:gd name="T17" fmla="*/ 607 w 607"/>
                <a:gd name="T18" fmla="*/ 208 h 2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7" h="208">
                  <a:moveTo>
                    <a:pt x="13" y="128"/>
                  </a:moveTo>
                  <a:lnTo>
                    <a:pt x="607" y="0"/>
                  </a:lnTo>
                  <a:lnTo>
                    <a:pt x="0" y="208"/>
                  </a:lnTo>
                  <a:lnTo>
                    <a:pt x="13" y="1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9"/>
            <p:cNvSpPr>
              <a:spLocks/>
            </p:cNvSpPr>
            <p:nvPr/>
          </p:nvSpPr>
          <p:spPr bwMode="auto">
            <a:xfrm>
              <a:off x="1730" y="1920"/>
              <a:ext cx="1966" cy="955"/>
            </a:xfrm>
            <a:custGeom>
              <a:avLst/>
              <a:gdLst>
                <a:gd name="T0" fmla="*/ 10 w 3932"/>
                <a:gd name="T1" fmla="*/ 0 h 1908"/>
                <a:gd name="T2" fmla="*/ 0 w 3932"/>
                <a:gd name="T3" fmla="*/ 2 h 1908"/>
                <a:gd name="T4" fmla="*/ 1 w 3932"/>
                <a:gd name="T5" fmla="*/ 6 h 1908"/>
                <a:gd name="T6" fmla="*/ 31 w 3932"/>
                <a:gd name="T7" fmla="*/ 54 h 1908"/>
                <a:gd name="T8" fmla="*/ 114 w 3932"/>
                <a:gd name="T9" fmla="*/ 45 h 1908"/>
                <a:gd name="T10" fmla="*/ 117 w 3932"/>
                <a:gd name="T11" fmla="*/ 47 h 1908"/>
                <a:gd name="T12" fmla="*/ 120 w 3932"/>
                <a:gd name="T13" fmla="*/ 50 h 1908"/>
                <a:gd name="T14" fmla="*/ 117 w 3932"/>
                <a:gd name="T15" fmla="*/ 58 h 1908"/>
                <a:gd name="T16" fmla="*/ 103 w 3932"/>
                <a:gd name="T17" fmla="*/ 60 h 1908"/>
                <a:gd name="T18" fmla="*/ 117 w 3932"/>
                <a:gd name="T19" fmla="*/ 60 h 1908"/>
                <a:gd name="T20" fmla="*/ 123 w 3932"/>
                <a:gd name="T21" fmla="*/ 51 h 1908"/>
                <a:gd name="T22" fmla="*/ 123 w 3932"/>
                <a:gd name="T23" fmla="*/ 44 h 1908"/>
                <a:gd name="T24" fmla="*/ 120 w 3932"/>
                <a:gd name="T25" fmla="*/ 40 h 1908"/>
                <a:gd name="T26" fmla="*/ 106 w 3932"/>
                <a:gd name="T27" fmla="*/ 42 h 1908"/>
                <a:gd name="T28" fmla="*/ 104 w 3932"/>
                <a:gd name="T29" fmla="*/ 44 h 1908"/>
                <a:gd name="T30" fmla="*/ 100 w 3932"/>
                <a:gd name="T31" fmla="*/ 42 h 1908"/>
                <a:gd name="T32" fmla="*/ 36 w 3932"/>
                <a:gd name="T33" fmla="*/ 50 h 1908"/>
                <a:gd name="T34" fmla="*/ 16 w 3932"/>
                <a:gd name="T35" fmla="*/ 22 h 1908"/>
                <a:gd name="T36" fmla="*/ 34 w 3932"/>
                <a:gd name="T37" fmla="*/ 50 h 1908"/>
                <a:gd name="T38" fmla="*/ 32 w 3932"/>
                <a:gd name="T39" fmla="*/ 53 h 1908"/>
                <a:gd name="T40" fmla="*/ 2 w 3932"/>
                <a:gd name="T41" fmla="*/ 3 h 1908"/>
                <a:gd name="T42" fmla="*/ 10 w 3932"/>
                <a:gd name="T43" fmla="*/ 2 h 1908"/>
                <a:gd name="T44" fmla="*/ 10 w 3932"/>
                <a:gd name="T45" fmla="*/ 0 h 1908"/>
                <a:gd name="T46" fmla="*/ 10 w 3932"/>
                <a:gd name="T47" fmla="*/ 0 h 190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932"/>
                <a:gd name="T73" fmla="*/ 0 h 1908"/>
                <a:gd name="T74" fmla="*/ 3932 w 3932"/>
                <a:gd name="T75" fmla="*/ 1908 h 190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932" h="1908">
                  <a:moveTo>
                    <a:pt x="314" y="0"/>
                  </a:moveTo>
                  <a:lnTo>
                    <a:pt x="0" y="47"/>
                  </a:lnTo>
                  <a:lnTo>
                    <a:pt x="10" y="162"/>
                  </a:lnTo>
                  <a:lnTo>
                    <a:pt x="993" y="1722"/>
                  </a:lnTo>
                  <a:lnTo>
                    <a:pt x="3619" y="1426"/>
                  </a:lnTo>
                  <a:lnTo>
                    <a:pt x="3740" y="1483"/>
                  </a:lnTo>
                  <a:lnTo>
                    <a:pt x="3809" y="1593"/>
                  </a:lnTo>
                  <a:lnTo>
                    <a:pt x="3725" y="1827"/>
                  </a:lnTo>
                  <a:lnTo>
                    <a:pt x="3290" y="1908"/>
                  </a:lnTo>
                  <a:lnTo>
                    <a:pt x="3744" y="1908"/>
                  </a:lnTo>
                  <a:lnTo>
                    <a:pt x="3932" y="1621"/>
                  </a:lnTo>
                  <a:lnTo>
                    <a:pt x="3921" y="1388"/>
                  </a:lnTo>
                  <a:lnTo>
                    <a:pt x="3839" y="1279"/>
                  </a:lnTo>
                  <a:lnTo>
                    <a:pt x="3383" y="1340"/>
                  </a:lnTo>
                  <a:lnTo>
                    <a:pt x="3299" y="1376"/>
                  </a:lnTo>
                  <a:lnTo>
                    <a:pt x="3200" y="1340"/>
                  </a:lnTo>
                  <a:lnTo>
                    <a:pt x="1136" y="1583"/>
                  </a:lnTo>
                  <a:lnTo>
                    <a:pt x="495" y="684"/>
                  </a:lnTo>
                  <a:lnTo>
                    <a:pt x="1065" y="1591"/>
                  </a:lnTo>
                  <a:lnTo>
                    <a:pt x="1014" y="1667"/>
                  </a:lnTo>
                  <a:lnTo>
                    <a:pt x="40" y="89"/>
                  </a:lnTo>
                  <a:lnTo>
                    <a:pt x="289" y="47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40"/>
            <p:cNvSpPr>
              <a:spLocks/>
            </p:cNvSpPr>
            <p:nvPr/>
          </p:nvSpPr>
          <p:spPr bwMode="auto">
            <a:xfrm>
              <a:off x="1781" y="2134"/>
              <a:ext cx="353" cy="825"/>
            </a:xfrm>
            <a:custGeom>
              <a:avLst/>
              <a:gdLst>
                <a:gd name="T0" fmla="*/ 3 w 705"/>
                <a:gd name="T1" fmla="*/ 0 h 1650"/>
                <a:gd name="T2" fmla="*/ 4 w 705"/>
                <a:gd name="T3" fmla="*/ 4 h 1650"/>
                <a:gd name="T4" fmla="*/ 3 w 705"/>
                <a:gd name="T5" fmla="*/ 7 h 1650"/>
                <a:gd name="T6" fmla="*/ 2 w 705"/>
                <a:gd name="T7" fmla="*/ 10 h 1650"/>
                <a:gd name="T8" fmla="*/ 0 w 705"/>
                <a:gd name="T9" fmla="*/ 11 h 1650"/>
                <a:gd name="T10" fmla="*/ 6 w 705"/>
                <a:gd name="T11" fmla="*/ 22 h 1650"/>
                <a:gd name="T12" fmla="*/ 23 w 705"/>
                <a:gd name="T13" fmla="*/ 52 h 1650"/>
                <a:gd name="T14" fmla="*/ 11 w 705"/>
                <a:gd name="T15" fmla="*/ 25 h 1650"/>
                <a:gd name="T16" fmla="*/ 3 w 705"/>
                <a:gd name="T17" fmla="*/ 11 h 1650"/>
                <a:gd name="T18" fmla="*/ 10 w 705"/>
                <a:gd name="T19" fmla="*/ 19 h 1650"/>
                <a:gd name="T20" fmla="*/ 5 w 705"/>
                <a:gd name="T21" fmla="*/ 8 h 1650"/>
                <a:gd name="T22" fmla="*/ 6 w 705"/>
                <a:gd name="T23" fmla="*/ 4 h 1650"/>
                <a:gd name="T24" fmla="*/ 3 w 705"/>
                <a:gd name="T25" fmla="*/ 0 h 1650"/>
                <a:gd name="T26" fmla="*/ 3 w 705"/>
                <a:gd name="T27" fmla="*/ 0 h 165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05"/>
                <a:gd name="T43" fmla="*/ 0 h 1650"/>
                <a:gd name="T44" fmla="*/ 705 w 705"/>
                <a:gd name="T45" fmla="*/ 1650 h 165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05" h="1650">
                  <a:moveTo>
                    <a:pt x="91" y="0"/>
                  </a:moveTo>
                  <a:lnTo>
                    <a:pt x="107" y="121"/>
                  </a:lnTo>
                  <a:lnTo>
                    <a:pt x="86" y="224"/>
                  </a:lnTo>
                  <a:lnTo>
                    <a:pt x="50" y="292"/>
                  </a:lnTo>
                  <a:lnTo>
                    <a:pt x="0" y="328"/>
                  </a:lnTo>
                  <a:lnTo>
                    <a:pt x="185" y="678"/>
                  </a:lnTo>
                  <a:lnTo>
                    <a:pt x="705" y="1650"/>
                  </a:lnTo>
                  <a:lnTo>
                    <a:pt x="321" y="777"/>
                  </a:lnTo>
                  <a:lnTo>
                    <a:pt x="86" y="328"/>
                  </a:lnTo>
                  <a:lnTo>
                    <a:pt x="314" y="598"/>
                  </a:lnTo>
                  <a:lnTo>
                    <a:pt x="135" y="243"/>
                  </a:lnTo>
                  <a:lnTo>
                    <a:pt x="185" y="114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1"/>
            <p:cNvSpPr>
              <a:spLocks/>
            </p:cNvSpPr>
            <p:nvPr/>
          </p:nvSpPr>
          <p:spPr bwMode="auto">
            <a:xfrm>
              <a:off x="1675" y="2207"/>
              <a:ext cx="2110" cy="944"/>
            </a:xfrm>
            <a:custGeom>
              <a:avLst/>
              <a:gdLst>
                <a:gd name="T0" fmla="*/ 10 w 4221"/>
                <a:gd name="T1" fmla="*/ 0 h 1890"/>
                <a:gd name="T2" fmla="*/ 4 w 4221"/>
                <a:gd name="T3" fmla="*/ 2 h 1890"/>
                <a:gd name="T4" fmla="*/ 0 w 4221"/>
                <a:gd name="T5" fmla="*/ 3 h 1890"/>
                <a:gd name="T6" fmla="*/ 0 w 4221"/>
                <a:gd name="T7" fmla="*/ 6 h 1890"/>
                <a:gd name="T8" fmla="*/ 17 w 4221"/>
                <a:gd name="T9" fmla="*/ 39 h 1890"/>
                <a:gd name="T10" fmla="*/ 25 w 4221"/>
                <a:gd name="T11" fmla="*/ 59 h 1890"/>
                <a:gd name="T12" fmla="*/ 101 w 4221"/>
                <a:gd name="T13" fmla="*/ 49 h 1890"/>
                <a:gd name="T14" fmla="*/ 104 w 4221"/>
                <a:gd name="T15" fmla="*/ 48 h 1890"/>
                <a:gd name="T16" fmla="*/ 108 w 4221"/>
                <a:gd name="T17" fmla="*/ 50 h 1890"/>
                <a:gd name="T18" fmla="*/ 122 w 4221"/>
                <a:gd name="T19" fmla="*/ 48 h 1890"/>
                <a:gd name="T20" fmla="*/ 128 w 4221"/>
                <a:gd name="T21" fmla="*/ 42 h 1890"/>
                <a:gd name="T22" fmla="*/ 131 w 4221"/>
                <a:gd name="T23" fmla="*/ 28 h 1890"/>
                <a:gd name="T24" fmla="*/ 129 w 4221"/>
                <a:gd name="T25" fmla="*/ 18 h 1890"/>
                <a:gd name="T26" fmla="*/ 120 w 4221"/>
                <a:gd name="T27" fmla="*/ 9 h 1890"/>
                <a:gd name="T28" fmla="*/ 101 w 4221"/>
                <a:gd name="T29" fmla="*/ 14 h 1890"/>
                <a:gd name="T30" fmla="*/ 118 w 4221"/>
                <a:gd name="T31" fmla="*/ 14 h 1890"/>
                <a:gd name="T32" fmla="*/ 125 w 4221"/>
                <a:gd name="T33" fmla="*/ 20 h 1890"/>
                <a:gd name="T34" fmla="*/ 128 w 4221"/>
                <a:gd name="T35" fmla="*/ 25 h 1890"/>
                <a:gd name="T36" fmla="*/ 128 w 4221"/>
                <a:gd name="T37" fmla="*/ 32 h 1890"/>
                <a:gd name="T38" fmla="*/ 126 w 4221"/>
                <a:gd name="T39" fmla="*/ 41 h 1890"/>
                <a:gd name="T40" fmla="*/ 122 w 4221"/>
                <a:gd name="T41" fmla="*/ 45 h 1890"/>
                <a:gd name="T42" fmla="*/ 111 w 4221"/>
                <a:gd name="T43" fmla="*/ 46 h 1890"/>
                <a:gd name="T44" fmla="*/ 106 w 4221"/>
                <a:gd name="T45" fmla="*/ 45 h 1890"/>
                <a:gd name="T46" fmla="*/ 99 w 4221"/>
                <a:gd name="T47" fmla="*/ 48 h 1890"/>
                <a:gd name="T48" fmla="*/ 27 w 4221"/>
                <a:gd name="T49" fmla="*/ 54 h 1890"/>
                <a:gd name="T50" fmla="*/ 2 w 4221"/>
                <a:gd name="T51" fmla="*/ 4 h 1890"/>
                <a:gd name="T52" fmla="*/ 10 w 4221"/>
                <a:gd name="T53" fmla="*/ 1 h 1890"/>
                <a:gd name="T54" fmla="*/ 10 w 4221"/>
                <a:gd name="T55" fmla="*/ 0 h 1890"/>
                <a:gd name="T56" fmla="*/ 10 w 4221"/>
                <a:gd name="T57" fmla="*/ 0 h 189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221"/>
                <a:gd name="T88" fmla="*/ 0 h 1890"/>
                <a:gd name="T89" fmla="*/ 4221 w 4221"/>
                <a:gd name="T90" fmla="*/ 1890 h 189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221" h="1890">
                  <a:moveTo>
                    <a:pt x="329" y="0"/>
                  </a:moveTo>
                  <a:lnTo>
                    <a:pt x="154" y="80"/>
                  </a:lnTo>
                  <a:lnTo>
                    <a:pt x="15" y="110"/>
                  </a:lnTo>
                  <a:lnTo>
                    <a:pt x="0" y="203"/>
                  </a:lnTo>
                  <a:lnTo>
                    <a:pt x="572" y="1279"/>
                  </a:lnTo>
                  <a:lnTo>
                    <a:pt x="818" y="1890"/>
                  </a:lnTo>
                  <a:lnTo>
                    <a:pt x="3259" y="1589"/>
                  </a:lnTo>
                  <a:lnTo>
                    <a:pt x="3350" y="1559"/>
                  </a:lnTo>
                  <a:lnTo>
                    <a:pt x="3480" y="1602"/>
                  </a:lnTo>
                  <a:lnTo>
                    <a:pt x="3923" y="1544"/>
                  </a:lnTo>
                  <a:lnTo>
                    <a:pt x="4120" y="1361"/>
                  </a:lnTo>
                  <a:lnTo>
                    <a:pt x="4221" y="911"/>
                  </a:lnTo>
                  <a:lnTo>
                    <a:pt x="4151" y="587"/>
                  </a:lnTo>
                  <a:lnTo>
                    <a:pt x="3841" y="316"/>
                  </a:lnTo>
                  <a:lnTo>
                    <a:pt x="3234" y="468"/>
                  </a:lnTo>
                  <a:lnTo>
                    <a:pt x="3778" y="479"/>
                  </a:lnTo>
                  <a:lnTo>
                    <a:pt x="4012" y="658"/>
                  </a:lnTo>
                  <a:lnTo>
                    <a:pt x="4116" y="814"/>
                  </a:lnTo>
                  <a:lnTo>
                    <a:pt x="4124" y="1046"/>
                  </a:lnTo>
                  <a:lnTo>
                    <a:pt x="4037" y="1323"/>
                  </a:lnTo>
                  <a:lnTo>
                    <a:pt x="3924" y="1449"/>
                  </a:lnTo>
                  <a:lnTo>
                    <a:pt x="3567" y="1496"/>
                  </a:lnTo>
                  <a:lnTo>
                    <a:pt x="3407" y="1445"/>
                  </a:lnTo>
                  <a:lnTo>
                    <a:pt x="3191" y="1553"/>
                  </a:lnTo>
                  <a:lnTo>
                    <a:pt x="886" y="1753"/>
                  </a:lnTo>
                  <a:lnTo>
                    <a:pt x="69" y="139"/>
                  </a:lnTo>
                  <a:lnTo>
                    <a:pt x="348" y="5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2"/>
            <p:cNvSpPr>
              <a:spLocks/>
            </p:cNvSpPr>
            <p:nvPr/>
          </p:nvSpPr>
          <p:spPr bwMode="auto">
            <a:xfrm>
              <a:off x="2145" y="2669"/>
              <a:ext cx="1067" cy="315"/>
            </a:xfrm>
            <a:custGeom>
              <a:avLst/>
              <a:gdLst>
                <a:gd name="T0" fmla="*/ 0 w 2134"/>
                <a:gd name="T1" fmla="*/ 20 h 629"/>
                <a:gd name="T2" fmla="*/ 5 w 2134"/>
                <a:gd name="T3" fmla="*/ 15 h 629"/>
                <a:gd name="T4" fmla="*/ 8 w 2134"/>
                <a:gd name="T5" fmla="*/ 11 h 629"/>
                <a:gd name="T6" fmla="*/ 7 w 2134"/>
                <a:gd name="T7" fmla="*/ 5 h 629"/>
                <a:gd name="T8" fmla="*/ 48 w 2134"/>
                <a:gd name="T9" fmla="*/ 0 h 629"/>
                <a:gd name="T10" fmla="*/ 12 w 2134"/>
                <a:gd name="T11" fmla="*/ 7 h 629"/>
                <a:gd name="T12" fmla="*/ 10 w 2134"/>
                <a:gd name="T13" fmla="*/ 11 h 629"/>
                <a:gd name="T14" fmla="*/ 41 w 2134"/>
                <a:gd name="T15" fmla="*/ 9 h 629"/>
                <a:gd name="T16" fmla="*/ 9 w 2134"/>
                <a:gd name="T17" fmla="*/ 14 h 629"/>
                <a:gd name="T18" fmla="*/ 8 w 2134"/>
                <a:gd name="T19" fmla="*/ 16 h 629"/>
                <a:gd name="T20" fmla="*/ 6 w 2134"/>
                <a:gd name="T21" fmla="*/ 17 h 629"/>
                <a:gd name="T22" fmla="*/ 67 w 2134"/>
                <a:gd name="T23" fmla="*/ 14 h 629"/>
                <a:gd name="T24" fmla="*/ 0 w 2134"/>
                <a:gd name="T25" fmla="*/ 20 h 629"/>
                <a:gd name="T26" fmla="*/ 0 w 2134"/>
                <a:gd name="T27" fmla="*/ 20 h 62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34"/>
                <a:gd name="T43" fmla="*/ 0 h 629"/>
                <a:gd name="T44" fmla="*/ 2134 w 2134"/>
                <a:gd name="T45" fmla="*/ 629 h 62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34" h="629">
                  <a:moveTo>
                    <a:pt x="0" y="629"/>
                  </a:moveTo>
                  <a:lnTo>
                    <a:pt x="171" y="471"/>
                  </a:lnTo>
                  <a:lnTo>
                    <a:pt x="249" y="329"/>
                  </a:lnTo>
                  <a:lnTo>
                    <a:pt x="228" y="158"/>
                  </a:lnTo>
                  <a:lnTo>
                    <a:pt x="1548" y="0"/>
                  </a:lnTo>
                  <a:lnTo>
                    <a:pt x="371" y="201"/>
                  </a:lnTo>
                  <a:lnTo>
                    <a:pt x="320" y="344"/>
                  </a:lnTo>
                  <a:lnTo>
                    <a:pt x="1327" y="287"/>
                  </a:lnTo>
                  <a:lnTo>
                    <a:pt x="299" y="437"/>
                  </a:lnTo>
                  <a:lnTo>
                    <a:pt x="242" y="494"/>
                  </a:lnTo>
                  <a:lnTo>
                    <a:pt x="185" y="528"/>
                  </a:lnTo>
                  <a:lnTo>
                    <a:pt x="2134" y="422"/>
                  </a:lnTo>
                  <a:lnTo>
                    <a:pt x="0" y="6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3"/>
            <p:cNvSpPr>
              <a:spLocks/>
            </p:cNvSpPr>
            <p:nvPr/>
          </p:nvSpPr>
          <p:spPr bwMode="auto">
            <a:xfrm>
              <a:off x="2147" y="2367"/>
              <a:ext cx="489" cy="214"/>
            </a:xfrm>
            <a:custGeom>
              <a:avLst/>
              <a:gdLst>
                <a:gd name="T0" fmla="*/ 12 w 977"/>
                <a:gd name="T1" fmla="*/ 0 h 428"/>
                <a:gd name="T2" fmla="*/ 0 w 977"/>
                <a:gd name="T3" fmla="*/ 1 h 428"/>
                <a:gd name="T4" fmla="*/ 9 w 977"/>
                <a:gd name="T5" fmla="*/ 14 h 428"/>
                <a:gd name="T6" fmla="*/ 31 w 977"/>
                <a:gd name="T7" fmla="*/ 12 h 428"/>
                <a:gd name="T8" fmla="*/ 29 w 977"/>
                <a:gd name="T9" fmla="*/ 11 h 428"/>
                <a:gd name="T10" fmla="*/ 11 w 977"/>
                <a:gd name="T11" fmla="*/ 11 h 428"/>
                <a:gd name="T12" fmla="*/ 6 w 977"/>
                <a:gd name="T13" fmla="*/ 3 h 428"/>
                <a:gd name="T14" fmla="*/ 15 w 977"/>
                <a:gd name="T15" fmla="*/ 1 h 428"/>
                <a:gd name="T16" fmla="*/ 12 w 977"/>
                <a:gd name="T17" fmla="*/ 0 h 428"/>
                <a:gd name="T18" fmla="*/ 12 w 977"/>
                <a:gd name="T19" fmla="*/ 0 h 4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77"/>
                <a:gd name="T31" fmla="*/ 0 h 428"/>
                <a:gd name="T32" fmla="*/ 977 w 977"/>
                <a:gd name="T33" fmla="*/ 428 h 42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77" h="428">
                  <a:moveTo>
                    <a:pt x="377" y="0"/>
                  </a:moveTo>
                  <a:lnTo>
                    <a:pt x="0" y="19"/>
                  </a:lnTo>
                  <a:lnTo>
                    <a:pt x="285" y="428"/>
                  </a:lnTo>
                  <a:lnTo>
                    <a:pt x="977" y="375"/>
                  </a:lnTo>
                  <a:lnTo>
                    <a:pt x="901" y="323"/>
                  </a:lnTo>
                  <a:lnTo>
                    <a:pt x="337" y="342"/>
                  </a:lnTo>
                  <a:lnTo>
                    <a:pt x="186" y="92"/>
                  </a:lnTo>
                  <a:lnTo>
                    <a:pt x="464" y="25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4"/>
            <p:cNvSpPr>
              <a:spLocks/>
            </p:cNvSpPr>
            <p:nvPr/>
          </p:nvSpPr>
          <p:spPr bwMode="auto">
            <a:xfrm>
              <a:off x="2985" y="2496"/>
              <a:ext cx="423" cy="55"/>
            </a:xfrm>
            <a:custGeom>
              <a:avLst/>
              <a:gdLst>
                <a:gd name="T0" fmla="*/ 0 w 846"/>
                <a:gd name="T1" fmla="*/ 4 h 108"/>
                <a:gd name="T2" fmla="*/ 5 w 846"/>
                <a:gd name="T3" fmla="*/ 3 h 108"/>
                <a:gd name="T4" fmla="*/ 14 w 846"/>
                <a:gd name="T5" fmla="*/ 2 h 108"/>
                <a:gd name="T6" fmla="*/ 23 w 846"/>
                <a:gd name="T7" fmla="*/ 1 h 108"/>
                <a:gd name="T8" fmla="*/ 27 w 846"/>
                <a:gd name="T9" fmla="*/ 0 h 108"/>
                <a:gd name="T10" fmla="*/ 7 w 846"/>
                <a:gd name="T11" fmla="*/ 1 h 108"/>
                <a:gd name="T12" fmla="*/ 0 w 846"/>
                <a:gd name="T13" fmla="*/ 4 h 108"/>
                <a:gd name="T14" fmla="*/ 0 w 846"/>
                <a:gd name="T15" fmla="*/ 4 h 10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46"/>
                <a:gd name="T25" fmla="*/ 0 h 108"/>
                <a:gd name="T26" fmla="*/ 846 w 846"/>
                <a:gd name="T27" fmla="*/ 108 h 10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46" h="108">
                  <a:moveTo>
                    <a:pt x="0" y="108"/>
                  </a:moveTo>
                  <a:lnTo>
                    <a:pt x="145" y="91"/>
                  </a:lnTo>
                  <a:lnTo>
                    <a:pt x="434" y="55"/>
                  </a:lnTo>
                  <a:lnTo>
                    <a:pt x="719" y="17"/>
                  </a:lnTo>
                  <a:lnTo>
                    <a:pt x="846" y="0"/>
                  </a:lnTo>
                  <a:lnTo>
                    <a:pt x="211" y="23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5"/>
            <p:cNvSpPr>
              <a:spLocks/>
            </p:cNvSpPr>
            <p:nvPr/>
          </p:nvSpPr>
          <p:spPr bwMode="auto">
            <a:xfrm>
              <a:off x="2252" y="1200"/>
              <a:ext cx="1175" cy="291"/>
            </a:xfrm>
            <a:custGeom>
              <a:avLst/>
              <a:gdLst>
                <a:gd name="T0" fmla="*/ 74 w 2350"/>
                <a:gd name="T1" fmla="*/ 4 h 582"/>
                <a:gd name="T2" fmla="*/ 61 w 2350"/>
                <a:gd name="T3" fmla="*/ 2 h 582"/>
                <a:gd name="T4" fmla="*/ 59 w 2350"/>
                <a:gd name="T5" fmla="*/ 1 h 582"/>
                <a:gd name="T6" fmla="*/ 56 w 2350"/>
                <a:gd name="T7" fmla="*/ 0 h 582"/>
                <a:gd name="T8" fmla="*/ 0 w 2350"/>
                <a:gd name="T9" fmla="*/ 12 h 582"/>
                <a:gd name="T10" fmla="*/ 19 w 2350"/>
                <a:gd name="T11" fmla="*/ 18 h 582"/>
                <a:gd name="T12" fmla="*/ 66 w 2350"/>
                <a:gd name="T13" fmla="*/ 6 h 582"/>
                <a:gd name="T14" fmla="*/ 18 w 2350"/>
                <a:gd name="T15" fmla="*/ 16 h 582"/>
                <a:gd name="T16" fmla="*/ 13 w 2350"/>
                <a:gd name="T17" fmla="*/ 12 h 582"/>
                <a:gd name="T18" fmla="*/ 56 w 2350"/>
                <a:gd name="T19" fmla="*/ 2 h 582"/>
                <a:gd name="T20" fmla="*/ 59 w 2350"/>
                <a:gd name="T21" fmla="*/ 3 h 582"/>
                <a:gd name="T22" fmla="*/ 74 w 2350"/>
                <a:gd name="T23" fmla="*/ 4 h 582"/>
                <a:gd name="T24" fmla="*/ 74 w 2350"/>
                <a:gd name="T25" fmla="*/ 4 h 5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350"/>
                <a:gd name="T40" fmla="*/ 0 h 582"/>
                <a:gd name="T41" fmla="*/ 2350 w 2350"/>
                <a:gd name="T42" fmla="*/ 582 h 58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350" h="582">
                  <a:moveTo>
                    <a:pt x="2350" y="126"/>
                  </a:moveTo>
                  <a:lnTo>
                    <a:pt x="1966" y="61"/>
                  </a:lnTo>
                  <a:lnTo>
                    <a:pt x="1896" y="6"/>
                  </a:lnTo>
                  <a:lnTo>
                    <a:pt x="1791" y="0"/>
                  </a:lnTo>
                  <a:lnTo>
                    <a:pt x="0" y="397"/>
                  </a:lnTo>
                  <a:lnTo>
                    <a:pt x="580" y="582"/>
                  </a:lnTo>
                  <a:lnTo>
                    <a:pt x="2097" y="198"/>
                  </a:lnTo>
                  <a:lnTo>
                    <a:pt x="557" y="496"/>
                  </a:lnTo>
                  <a:lnTo>
                    <a:pt x="400" y="394"/>
                  </a:lnTo>
                  <a:lnTo>
                    <a:pt x="1803" y="55"/>
                  </a:lnTo>
                  <a:lnTo>
                    <a:pt x="1902" y="82"/>
                  </a:lnTo>
                  <a:lnTo>
                    <a:pt x="2350" y="1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46"/>
            <p:cNvSpPr>
              <a:spLocks/>
            </p:cNvSpPr>
            <p:nvPr/>
          </p:nvSpPr>
          <p:spPr bwMode="auto">
            <a:xfrm>
              <a:off x="3122" y="1798"/>
              <a:ext cx="609" cy="246"/>
            </a:xfrm>
            <a:custGeom>
              <a:avLst/>
              <a:gdLst>
                <a:gd name="T0" fmla="*/ 0 w 1217"/>
                <a:gd name="T1" fmla="*/ 16 h 492"/>
                <a:gd name="T2" fmla="*/ 11 w 1217"/>
                <a:gd name="T3" fmla="*/ 5 h 492"/>
                <a:gd name="T4" fmla="*/ 27 w 1217"/>
                <a:gd name="T5" fmla="*/ 0 h 492"/>
                <a:gd name="T6" fmla="*/ 39 w 1217"/>
                <a:gd name="T7" fmla="*/ 5 h 492"/>
                <a:gd name="T8" fmla="*/ 0 w 1217"/>
                <a:gd name="T9" fmla="*/ 16 h 492"/>
                <a:gd name="T10" fmla="*/ 0 w 1217"/>
                <a:gd name="T11" fmla="*/ 16 h 4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17"/>
                <a:gd name="T19" fmla="*/ 0 h 492"/>
                <a:gd name="T20" fmla="*/ 1217 w 1217"/>
                <a:gd name="T21" fmla="*/ 492 h 4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17" h="492">
                  <a:moveTo>
                    <a:pt x="0" y="492"/>
                  </a:moveTo>
                  <a:lnTo>
                    <a:pt x="350" y="152"/>
                  </a:lnTo>
                  <a:lnTo>
                    <a:pt x="854" y="0"/>
                  </a:lnTo>
                  <a:lnTo>
                    <a:pt x="1217" y="152"/>
                  </a:lnTo>
                  <a:lnTo>
                    <a:pt x="0" y="492"/>
                  </a:lnTo>
                  <a:close/>
                </a:path>
              </a:pathLst>
            </a:custGeom>
            <a:solidFill>
              <a:srgbClr val="F7A8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7"/>
            <p:cNvSpPr>
              <a:spLocks/>
            </p:cNvSpPr>
            <p:nvPr/>
          </p:nvSpPr>
          <p:spPr bwMode="auto">
            <a:xfrm>
              <a:off x="2825" y="1741"/>
              <a:ext cx="1083" cy="755"/>
            </a:xfrm>
            <a:custGeom>
              <a:avLst/>
              <a:gdLst>
                <a:gd name="T0" fmla="*/ 38 w 2165"/>
                <a:gd name="T1" fmla="*/ 0 h 1511"/>
                <a:gd name="T2" fmla="*/ 67 w 2165"/>
                <a:gd name="T3" fmla="*/ 7 h 1511"/>
                <a:gd name="T4" fmla="*/ 68 w 2165"/>
                <a:gd name="T5" fmla="*/ 12 h 1511"/>
                <a:gd name="T6" fmla="*/ 54 w 2165"/>
                <a:gd name="T7" fmla="*/ 16 h 1511"/>
                <a:gd name="T8" fmla="*/ 53 w 2165"/>
                <a:gd name="T9" fmla="*/ 20 h 1511"/>
                <a:gd name="T10" fmla="*/ 53 w 2165"/>
                <a:gd name="T11" fmla="*/ 24 h 1511"/>
                <a:gd name="T12" fmla="*/ 55 w 2165"/>
                <a:gd name="T13" fmla="*/ 27 h 1511"/>
                <a:gd name="T14" fmla="*/ 59 w 2165"/>
                <a:gd name="T15" fmla="*/ 29 h 1511"/>
                <a:gd name="T16" fmla="*/ 0 w 2165"/>
                <a:gd name="T17" fmla="*/ 47 h 1511"/>
                <a:gd name="T18" fmla="*/ 55 w 2165"/>
                <a:gd name="T19" fmla="*/ 28 h 1511"/>
                <a:gd name="T20" fmla="*/ 51 w 2165"/>
                <a:gd name="T21" fmla="*/ 26 h 1511"/>
                <a:gd name="T22" fmla="*/ 34 w 2165"/>
                <a:gd name="T23" fmla="*/ 30 h 1511"/>
                <a:gd name="T24" fmla="*/ 50 w 2165"/>
                <a:gd name="T25" fmla="*/ 24 h 1511"/>
                <a:gd name="T26" fmla="*/ 51 w 2165"/>
                <a:gd name="T27" fmla="*/ 19 h 1511"/>
                <a:gd name="T28" fmla="*/ 15 w 2165"/>
                <a:gd name="T29" fmla="*/ 26 h 1511"/>
                <a:gd name="T30" fmla="*/ 14 w 2165"/>
                <a:gd name="T31" fmla="*/ 23 h 1511"/>
                <a:gd name="T32" fmla="*/ 67 w 2165"/>
                <a:gd name="T33" fmla="*/ 9 h 1511"/>
                <a:gd name="T34" fmla="*/ 40 w 2165"/>
                <a:gd name="T35" fmla="*/ 2 h 1511"/>
                <a:gd name="T36" fmla="*/ 20 w 2165"/>
                <a:gd name="T37" fmla="*/ 9 h 1511"/>
                <a:gd name="T38" fmla="*/ 38 w 2165"/>
                <a:gd name="T39" fmla="*/ 0 h 1511"/>
                <a:gd name="T40" fmla="*/ 38 w 2165"/>
                <a:gd name="T41" fmla="*/ 0 h 15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165"/>
                <a:gd name="T64" fmla="*/ 0 h 1511"/>
                <a:gd name="T65" fmla="*/ 2165 w 2165"/>
                <a:gd name="T66" fmla="*/ 1511 h 151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165" h="1511">
                  <a:moveTo>
                    <a:pt x="1209" y="0"/>
                  </a:moveTo>
                  <a:lnTo>
                    <a:pt x="2122" y="243"/>
                  </a:lnTo>
                  <a:lnTo>
                    <a:pt x="2165" y="386"/>
                  </a:lnTo>
                  <a:lnTo>
                    <a:pt x="1722" y="536"/>
                  </a:lnTo>
                  <a:lnTo>
                    <a:pt x="1665" y="650"/>
                  </a:lnTo>
                  <a:lnTo>
                    <a:pt x="1694" y="779"/>
                  </a:lnTo>
                  <a:lnTo>
                    <a:pt x="1758" y="872"/>
                  </a:lnTo>
                  <a:lnTo>
                    <a:pt x="1886" y="942"/>
                  </a:lnTo>
                  <a:lnTo>
                    <a:pt x="0" y="1511"/>
                  </a:lnTo>
                  <a:lnTo>
                    <a:pt x="1736" y="922"/>
                  </a:lnTo>
                  <a:lnTo>
                    <a:pt x="1622" y="851"/>
                  </a:lnTo>
                  <a:lnTo>
                    <a:pt x="1066" y="971"/>
                  </a:lnTo>
                  <a:lnTo>
                    <a:pt x="1593" y="771"/>
                  </a:lnTo>
                  <a:lnTo>
                    <a:pt x="1601" y="608"/>
                  </a:lnTo>
                  <a:lnTo>
                    <a:pt x="473" y="857"/>
                  </a:lnTo>
                  <a:lnTo>
                    <a:pt x="445" y="737"/>
                  </a:lnTo>
                  <a:lnTo>
                    <a:pt x="2114" y="291"/>
                  </a:lnTo>
                  <a:lnTo>
                    <a:pt x="1264" y="87"/>
                  </a:lnTo>
                  <a:lnTo>
                    <a:pt x="610" y="302"/>
                  </a:lnTo>
                  <a:lnTo>
                    <a:pt x="12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8"/>
            <p:cNvSpPr>
              <a:spLocks/>
            </p:cNvSpPr>
            <p:nvPr/>
          </p:nvSpPr>
          <p:spPr bwMode="auto">
            <a:xfrm>
              <a:off x="3348" y="2415"/>
              <a:ext cx="191" cy="91"/>
            </a:xfrm>
            <a:custGeom>
              <a:avLst/>
              <a:gdLst>
                <a:gd name="T0" fmla="*/ 7 w 383"/>
                <a:gd name="T1" fmla="*/ 0 h 183"/>
                <a:gd name="T2" fmla="*/ 11 w 383"/>
                <a:gd name="T3" fmla="*/ 4 h 183"/>
                <a:gd name="T4" fmla="*/ 0 w 383"/>
                <a:gd name="T5" fmla="*/ 5 h 183"/>
                <a:gd name="T6" fmla="*/ 6 w 383"/>
                <a:gd name="T7" fmla="*/ 3 h 183"/>
                <a:gd name="T8" fmla="*/ 5 w 383"/>
                <a:gd name="T9" fmla="*/ 0 h 183"/>
                <a:gd name="T10" fmla="*/ 7 w 383"/>
                <a:gd name="T11" fmla="*/ 0 h 183"/>
                <a:gd name="T12" fmla="*/ 7 w 383"/>
                <a:gd name="T13" fmla="*/ 0 h 1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83"/>
                <a:gd name="T22" fmla="*/ 0 h 183"/>
                <a:gd name="T23" fmla="*/ 383 w 383"/>
                <a:gd name="T24" fmla="*/ 183 h 18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83" h="183">
                  <a:moveTo>
                    <a:pt x="253" y="0"/>
                  </a:moveTo>
                  <a:lnTo>
                    <a:pt x="383" y="156"/>
                  </a:lnTo>
                  <a:lnTo>
                    <a:pt x="0" y="183"/>
                  </a:lnTo>
                  <a:lnTo>
                    <a:pt x="217" y="114"/>
                  </a:lnTo>
                  <a:lnTo>
                    <a:pt x="166" y="17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642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BIÊN DỊCH VÀ THI HÀNH CHƯƠNG TRÌNH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14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3" descr="untitl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144591"/>
            <a:ext cx="9387839" cy="5645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782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BƯỚC GIẢI QUYẾT VẤN ĐỀ 1-2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1" y="1144591"/>
            <a:ext cx="9218949" cy="589310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15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655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BƯỚC GIẢI QUYẾT VẤN ĐỀ 2-2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906399529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16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89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MÃ GIẢ (PSEUDOCODE)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/>
              <a:t>Không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mã</a:t>
            </a:r>
            <a:r>
              <a:rPr lang="en-US" altLang="en-US" dirty="0"/>
              <a:t> </a:t>
            </a:r>
            <a:r>
              <a:rPr lang="en-US" altLang="en-US" dirty="0" err="1"/>
              <a:t>thật</a:t>
            </a:r>
            <a:r>
              <a:rPr lang="en-US" altLang="en-US" dirty="0"/>
              <a:t>.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phương</a:t>
            </a:r>
            <a:r>
              <a:rPr lang="en-US" altLang="en-US" dirty="0"/>
              <a:t> </a:t>
            </a:r>
            <a:r>
              <a:rPr lang="en-US" altLang="en-US" dirty="0" err="1"/>
              <a:t>pháp</a:t>
            </a:r>
            <a:r>
              <a:rPr lang="en-US" altLang="en-US" dirty="0"/>
              <a:t> </a:t>
            </a:r>
            <a:r>
              <a:rPr lang="en-US" altLang="en-US" dirty="0" err="1"/>
              <a:t>viết</a:t>
            </a:r>
            <a:r>
              <a:rPr lang="en-US" altLang="en-US" dirty="0"/>
              <a:t> </a:t>
            </a:r>
            <a:r>
              <a:rPr lang="en-US" altLang="en-US" dirty="0" err="1"/>
              <a:t>giải</a:t>
            </a:r>
            <a:r>
              <a:rPr lang="en-US" altLang="en-US" dirty="0"/>
              <a:t> </a:t>
            </a:r>
            <a:r>
              <a:rPr lang="en-US" altLang="en-US" dirty="0" err="1"/>
              <a:t>thuật</a:t>
            </a:r>
            <a:r>
              <a:rPr lang="en-US" altLang="en-US" dirty="0"/>
              <a:t> </a:t>
            </a:r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tập</a:t>
            </a:r>
            <a:r>
              <a:rPr lang="en-US" altLang="en-US" dirty="0"/>
              <a:t> </a:t>
            </a:r>
            <a:r>
              <a:rPr lang="en-US" altLang="en-US" dirty="0" err="1"/>
              <a:t>hợp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từ</a:t>
            </a:r>
            <a:r>
              <a:rPr lang="en-US" altLang="en-US" dirty="0"/>
              <a:t> </a:t>
            </a:r>
            <a:r>
              <a:rPr lang="en-US" altLang="en-US" dirty="0" err="1"/>
              <a:t>tương</a:t>
            </a:r>
            <a:r>
              <a:rPr lang="en-US" altLang="en-US" dirty="0"/>
              <a:t> </a:t>
            </a:r>
            <a:r>
              <a:rPr lang="en-US" altLang="en-US" dirty="0" err="1"/>
              <a:t>tự</a:t>
            </a:r>
            <a:r>
              <a:rPr lang="en-US" altLang="en-US" dirty="0"/>
              <a:t> </a:t>
            </a:r>
            <a:r>
              <a:rPr lang="en-US" altLang="en-US" dirty="0" err="1"/>
              <a:t>mã</a:t>
            </a:r>
            <a:r>
              <a:rPr lang="en-US" altLang="en-US" dirty="0"/>
              <a:t> </a:t>
            </a:r>
            <a:r>
              <a:rPr lang="en-US" altLang="en-US" dirty="0" err="1" smtClean="0"/>
              <a:t>thật</a:t>
            </a:r>
            <a:endParaRPr lang="en-US" altLang="en-U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 err="1"/>
              <a:t>Mỗi</a:t>
            </a:r>
            <a:r>
              <a:rPr lang="en-US" altLang="en-US" dirty="0"/>
              <a:t> </a:t>
            </a:r>
            <a:r>
              <a:rPr lang="en-US" altLang="en-US" dirty="0" err="1"/>
              <a:t>đoạn</a:t>
            </a:r>
            <a:r>
              <a:rPr lang="en-US" altLang="en-US" dirty="0"/>
              <a:t> </a:t>
            </a:r>
            <a:r>
              <a:rPr lang="en-US" altLang="en-US" dirty="0" err="1"/>
              <a:t>mã</a:t>
            </a:r>
            <a:r>
              <a:rPr lang="en-US" altLang="en-US" dirty="0"/>
              <a:t> </a:t>
            </a:r>
            <a:r>
              <a:rPr lang="en-US" altLang="en-US" dirty="0" err="1"/>
              <a:t>giả</a:t>
            </a:r>
            <a:r>
              <a:rPr lang="en-US" altLang="en-US" dirty="0"/>
              <a:t> </a:t>
            </a:r>
            <a:r>
              <a:rPr lang="en-US" altLang="en-US" dirty="0" err="1"/>
              <a:t>phải</a:t>
            </a:r>
            <a:r>
              <a:rPr lang="en-US" altLang="en-US" dirty="0"/>
              <a:t> </a:t>
            </a:r>
            <a:r>
              <a:rPr lang="en-US" altLang="en-US" dirty="0" err="1"/>
              <a:t>bắt</a:t>
            </a:r>
            <a:r>
              <a:rPr lang="en-US" altLang="en-US" dirty="0"/>
              <a:t> </a:t>
            </a:r>
            <a:r>
              <a:rPr lang="en-US" altLang="en-US" dirty="0" err="1"/>
              <a:t>đầu</a:t>
            </a:r>
            <a:r>
              <a:rPr lang="en-US" altLang="en-US" dirty="0"/>
              <a:t> </a:t>
            </a:r>
            <a:r>
              <a:rPr lang="en-US" altLang="en-US" dirty="0" err="1"/>
              <a:t>với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từ</a:t>
            </a:r>
            <a:r>
              <a:rPr lang="en-US" altLang="en-US" dirty="0"/>
              <a:t> </a:t>
            </a:r>
            <a:r>
              <a:rPr lang="en-US" altLang="en-US" dirty="0" smtClean="0"/>
              <a:t>BEGIN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 err="1"/>
              <a:t>Ðể</a:t>
            </a:r>
            <a:r>
              <a:rPr lang="en-US" altLang="en-US" dirty="0"/>
              <a:t> </a:t>
            </a:r>
            <a:r>
              <a:rPr lang="en-US" altLang="en-US" dirty="0" err="1"/>
              <a:t>hiển</a:t>
            </a:r>
            <a:r>
              <a:rPr lang="en-US" altLang="en-US" dirty="0"/>
              <a:t> </a:t>
            </a:r>
            <a:r>
              <a:rPr lang="en-US" altLang="en-US" dirty="0" err="1"/>
              <a:t>thị</a:t>
            </a:r>
            <a:r>
              <a:rPr lang="en-US" altLang="en-US" dirty="0"/>
              <a:t> </a:t>
            </a:r>
            <a:r>
              <a:rPr lang="en-US" altLang="en-US" dirty="0" err="1"/>
              <a:t>giá</a:t>
            </a:r>
            <a:r>
              <a:rPr lang="en-US" altLang="en-US" dirty="0"/>
              <a:t> </a:t>
            </a:r>
            <a:r>
              <a:rPr lang="en-US" altLang="en-US" dirty="0" err="1"/>
              <a:t>trị</a:t>
            </a:r>
            <a:r>
              <a:rPr lang="en-US" altLang="en-US" dirty="0"/>
              <a:t> </a:t>
            </a:r>
            <a:r>
              <a:rPr lang="en-US" altLang="en-US" dirty="0" err="1"/>
              <a:t>nào</a:t>
            </a:r>
            <a:r>
              <a:rPr lang="en-US" altLang="en-US" dirty="0"/>
              <a:t> </a:t>
            </a:r>
            <a:r>
              <a:rPr lang="en-US" altLang="en-US" dirty="0" err="1"/>
              <a:t>đó</a:t>
            </a:r>
            <a:r>
              <a:rPr lang="en-US" altLang="en-US" dirty="0"/>
              <a:t>, </a:t>
            </a:r>
            <a:r>
              <a:rPr lang="en-US" altLang="en-US" dirty="0" err="1"/>
              <a:t>từ</a:t>
            </a:r>
            <a:r>
              <a:rPr lang="en-US" altLang="en-US" dirty="0"/>
              <a:t> DISPLAY </a:t>
            </a:r>
            <a:r>
              <a:rPr lang="en-US" altLang="en-US" dirty="0" err="1" smtClean="0"/>
              <a:t>được</a:t>
            </a:r>
            <a:r>
              <a:rPr lang="en-US" altLang="en-US" dirty="0" smtClean="0"/>
              <a:t> dung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 err="1"/>
              <a:t>Mã</a:t>
            </a:r>
            <a:r>
              <a:rPr lang="en-US" altLang="en-US" dirty="0"/>
              <a:t> </a:t>
            </a:r>
            <a:r>
              <a:rPr lang="en-US" altLang="en-US" dirty="0" err="1"/>
              <a:t>giả</a:t>
            </a:r>
            <a:r>
              <a:rPr lang="en-US" altLang="en-US" dirty="0"/>
              <a:t> </a:t>
            </a:r>
            <a:r>
              <a:rPr lang="en-US" altLang="en-US" dirty="0" err="1"/>
              <a:t>kết</a:t>
            </a:r>
            <a:r>
              <a:rPr lang="en-US" altLang="en-US" dirty="0"/>
              <a:t> </a:t>
            </a:r>
            <a:r>
              <a:rPr lang="en-US" altLang="en-US" dirty="0" err="1"/>
              <a:t>thúc</a:t>
            </a:r>
            <a:r>
              <a:rPr lang="en-US" altLang="en-US" dirty="0"/>
              <a:t> </a:t>
            </a:r>
            <a:r>
              <a:rPr lang="en-US" altLang="en-US" dirty="0" err="1"/>
              <a:t>với</a:t>
            </a:r>
            <a:r>
              <a:rPr lang="en-US" altLang="en-US" dirty="0"/>
              <a:t> </a:t>
            </a:r>
            <a:r>
              <a:rPr lang="en-US" altLang="en-US" dirty="0" err="1"/>
              <a:t>từ</a:t>
            </a:r>
            <a:r>
              <a:rPr lang="en-US" altLang="en-US" dirty="0"/>
              <a:t> END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17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pSp>
        <p:nvGrpSpPr>
          <p:cNvPr id="9" name="Group 17"/>
          <p:cNvGrpSpPr>
            <a:grpSpLocks/>
          </p:cNvGrpSpPr>
          <p:nvPr/>
        </p:nvGrpSpPr>
        <p:grpSpPr bwMode="auto">
          <a:xfrm>
            <a:off x="5290981" y="2390349"/>
            <a:ext cx="4121970" cy="2209757"/>
            <a:chOff x="816" y="1968"/>
            <a:chExt cx="2916" cy="881"/>
          </a:xfrm>
        </p:grpSpPr>
        <p:sp>
          <p:nvSpPr>
            <p:cNvPr id="10" name="Text Box 14"/>
            <p:cNvSpPr txBox="1">
              <a:spLocks noChangeArrowheads="1"/>
            </p:cNvSpPr>
            <p:nvPr/>
          </p:nvSpPr>
          <p:spPr bwMode="auto">
            <a:xfrm>
              <a:off x="816" y="1968"/>
              <a:ext cx="287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782B9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800" b="1" dirty="0">
                  <a:latin typeface="Tahoma" panose="020B0604030504040204" pitchFamily="34" charset="0"/>
                </a:rPr>
                <a:t>BEGIN</a:t>
              </a:r>
            </a:p>
          </p:txBody>
        </p:sp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824" y="2304"/>
              <a:ext cx="2908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82B9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800" b="1" dirty="0">
                  <a:latin typeface="Tahoma" panose="020B0604030504040204" pitchFamily="34" charset="0"/>
                </a:rPr>
                <a:t>DISPLAY</a:t>
              </a:r>
              <a:r>
                <a:rPr lang="en-US" altLang="en-US" sz="2800" dirty="0">
                  <a:latin typeface="Tahoma" panose="020B0604030504040204" pitchFamily="34" charset="0"/>
                </a:rPr>
                <a:t> ‘Hello World !’</a:t>
              </a:r>
            </a:p>
          </p:txBody>
        </p:sp>
        <p:sp>
          <p:nvSpPr>
            <p:cNvPr id="12" name="Text Box 16"/>
            <p:cNvSpPr txBox="1">
              <a:spLocks noChangeArrowheads="1"/>
            </p:cNvSpPr>
            <p:nvPr/>
          </p:nvSpPr>
          <p:spPr bwMode="auto">
            <a:xfrm>
              <a:off x="835" y="2640"/>
              <a:ext cx="67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82B9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800" b="1" dirty="0">
                  <a:latin typeface="Tahoma" panose="020B0604030504040204" pitchFamily="34" charset="0"/>
                </a:rPr>
                <a:t>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1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LƯU ĐỒ (FLOWCHARTS)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altLang="en-US" dirty="0"/>
              <a:t>Lưu </a:t>
            </a:r>
            <a:r>
              <a:rPr lang="en-US" altLang="en-US" dirty="0" err="1"/>
              <a:t>đồ</a:t>
            </a:r>
            <a:r>
              <a:rPr lang="en-US" altLang="en-US" dirty="0"/>
              <a:t>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hình</a:t>
            </a:r>
            <a:r>
              <a:rPr lang="en-US" altLang="en-US" dirty="0"/>
              <a:t> </a:t>
            </a:r>
            <a:r>
              <a:rPr lang="en-US" altLang="en-US" dirty="0" err="1"/>
              <a:t>ảnh</a:t>
            </a:r>
            <a:r>
              <a:rPr lang="en-US" altLang="en-US" dirty="0"/>
              <a:t> minh </a:t>
            </a:r>
            <a:r>
              <a:rPr lang="en-US" altLang="en-US" dirty="0" err="1"/>
              <a:t>hoạ</a:t>
            </a:r>
            <a:r>
              <a:rPr lang="en-US" altLang="en-US" dirty="0"/>
              <a:t>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giải</a:t>
            </a:r>
            <a:r>
              <a:rPr lang="en-US" altLang="en-US" dirty="0"/>
              <a:t> </a:t>
            </a:r>
            <a:r>
              <a:rPr lang="en-US" altLang="en-US" dirty="0" err="1"/>
              <a:t>thuật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18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335" y="1432244"/>
            <a:ext cx="4187857" cy="509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9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BIỂU TƯỢNG TRONG LƯU ĐỒ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19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9" name="Picture 36" descr="FlowChar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1128" y="1030546"/>
            <a:ext cx="6541714" cy="5929812"/>
          </a:xfrm>
          <a:noFill/>
        </p:spPr>
      </p:pic>
      <p:pic>
        <p:nvPicPr>
          <p:cNvPr id="10" name="Picture 36" descr="FlowCh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27275" y="1182669"/>
            <a:ext cx="6913273" cy="55920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923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387839" cy="820420"/>
          </a:xfrm>
        </p:spPr>
        <p:txBody>
          <a:bodyPr/>
          <a:lstStyle/>
          <a:p>
            <a:r>
              <a:rPr lang="en-US" dirty="0" smtClean="0"/>
              <a:t>MỤC TIÊU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332" y="915708"/>
            <a:ext cx="9387840" cy="59930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biệt</a:t>
            </a:r>
            <a:r>
              <a:rPr lang="en-US" dirty="0" smtClean="0"/>
              <a:t> </a:t>
            </a:r>
            <a:r>
              <a:rPr lang="en-US" dirty="0" err="1">
                <a:solidFill>
                  <a:srgbClr val="262626"/>
                </a:solidFill>
              </a:rPr>
              <a:t>sự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khác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nhau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giữa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câu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lệnh</a:t>
            </a:r>
            <a:r>
              <a:rPr lang="en-US" dirty="0">
                <a:solidFill>
                  <a:srgbClr val="262626"/>
                </a:solidFill>
              </a:rPr>
              <a:t>, </a:t>
            </a:r>
            <a:r>
              <a:rPr lang="en-US" dirty="0" err="1">
                <a:solidFill>
                  <a:srgbClr val="262626"/>
                </a:solidFill>
              </a:rPr>
              <a:t>chương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trình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và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phần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mềm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262626"/>
                </a:solidFill>
              </a:rPr>
              <a:t>Quá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trình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hình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thành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ngôn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ngữ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smtClean="0">
                <a:solidFill>
                  <a:srgbClr val="262626"/>
                </a:solidFill>
              </a:rPr>
              <a:t>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rgbClr val="262626"/>
                </a:solidFill>
              </a:rPr>
              <a:t>Khái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niệm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ngôn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ngữ</a:t>
            </a:r>
            <a:r>
              <a:rPr lang="en-US" dirty="0" smtClean="0">
                <a:solidFill>
                  <a:srgbClr val="262626"/>
                </a:solidFill>
              </a:rPr>
              <a:t> 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262626"/>
                </a:solidFill>
              </a:rPr>
              <a:t>Cấu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trúc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ngôn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ngữ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smtClean="0">
                <a:solidFill>
                  <a:srgbClr val="262626"/>
                </a:solidFill>
              </a:rPr>
              <a:t>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rgbClr val="262626"/>
                </a:solidFill>
              </a:rPr>
              <a:t>Thư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viện</a:t>
            </a:r>
            <a:r>
              <a:rPr lang="en-US" dirty="0" smtClean="0">
                <a:solidFill>
                  <a:srgbClr val="262626"/>
                </a:solidFill>
              </a:rPr>
              <a:t> 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rgbClr val="262626"/>
                </a:solidFill>
              </a:rPr>
              <a:t>Biên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dịch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và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thi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hành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chương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trình</a:t>
            </a:r>
            <a:endParaRPr lang="en-US" dirty="0" smtClean="0">
              <a:solidFill>
                <a:srgbClr val="262626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rgbClr val="262626"/>
                </a:solidFill>
              </a:rPr>
              <a:t>Các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bước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giải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quyết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vấn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đề</a:t>
            </a:r>
            <a:endParaRPr lang="en-US" dirty="0" smtClean="0">
              <a:solidFill>
                <a:srgbClr val="262626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262626"/>
                </a:solidFill>
              </a:rPr>
              <a:t>Khái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niệm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giải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thuật</a:t>
            </a:r>
            <a:r>
              <a:rPr lang="en-US" dirty="0">
                <a:solidFill>
                  <a:srgbClr val="262626"/>
                </a:solidFill>
              </a:rPr>
              <a:t> (algorithms</a:t>
            </a:r>
            <a:r>
              <a:rPr lang="en-US" dirty="0" smtClean="0">
                <a:solidFill>
                  <a:srgbClr val="262626"/>
                </a:solidFill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62626"/>
                </a:solidFill>
              </a:rPr>
              <a:t>Lưu </a:t>
            </a:r>
            <a:r>
              <a:rPr lang="en-US" dirty="0" err="1">
                <a:solidFill>
                  <a:srgbClr val="262626"/>
                </a:solidFill>
              </a:rPr>
              <a:t>đồ</a:t>
            </a:r>
            <a:r>
              <a:rPr lang="en-US" dirty="0">
                <a:solidFill>
                  <a:srgbClr val="262626"/>
                </a:solidFill>
              </a:rPr>
              <a:t> (flowchart) </a:t>
            </a:r>
            <a:r>
              <a:rPr lang="en-US" dirty="0" err="1">
                <a:solidFill>
                  <a:srgbClr val="262626"/>
                </a:solidFill>
              </a:rPr>
              <a:t>và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các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ký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hiệu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dùng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trong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lưu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đồ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452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LƯU ĐỒ CỘNG HAI SỐ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20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516350"/>
              </p:ext>
            </p:extLst>
          </p:nvPr>
        </p:nvGraphicFramePr>
        <p:xfrm>
          <a:off x="1188802" y="1252865"/>
          <a:ext cx="6580184" cy="5442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Bitmap Image" r:id="rId3" imgW="3932261" imgH="2400508" progId="Paint.Picture">
                  <p:embed/>
                </p:oleObj>
              </mc:Choice>
              <mc:Fallback>
                <p:oleObj name="Bitmap Image" r:id="rId3" imgW="3932261" imgH="240050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8802" y="1252865"/>
                        <a:ext cx="6580184" cy="54427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329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CẤU TRÚC IF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21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750627" y="2590800"/>
            <a:ext cx="3709035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spcBef>
                <a:spcPct val="20000"/>
              </a:spcBef>
              <a:buClr>
                <a:srgbClr val="782B9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INPUT num</a:t>
            </a: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 = num MOD 2</a:t>
            </a: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GB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r=0</a:t>
            </a: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	Display “Number is even”</a:t>
            </a: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END IF</a:t>
            </a:r>
            <a:endParaRPr lang="en-GB" altLang="en-US" sz="2400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GB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02327"/>
              </p:ext>
            </p:extLst>
          </p:nvPr>
        </p:nvGraphicFramePr>
        <p:xfrm>
          <a:off x="5882390" y="1370965"/>
          <a:ext cx="3293864" cy="5440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r:id="rId3" imgW="1799771" imgH="2815771" progId="Pacestar.Diagram">
                  <p:embed/>
                </p:oleObj>
              </mc:Choice>
              <mc:Fallback>
                <p:oleObj r:id="rId3" imgW="1799771" imgH="2815771" progId="Pacestar.Diagram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2390" y="1370965"/>
                        <a:ext cx="3293864" cy="54406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16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CẤU TRÚC IF…ELSE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22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89638" y="2105025"/>
            <a:ext cx="352044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782B9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INPUT num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r=num MOD 2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GB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r=0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DISPLAY “Even Number”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DISPLAY “Odd Number”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END IF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2" name="Group 10"/>
          <p:cNvGrpSpPr>
            <a:grpSpLocks/>
          </p:cNvGrpSpPr>
          <p:nvPr/>
        </p:nvGrpSpPr>
        <p:grpSpPr bwMode="auto">
          <a:xfrm>
            <a:off x="5407328" y="1411406"/>
            <a:ext cx="3646170" cy="5613400"/>
            <a:chOff x="1968" y="1606"/>
            <a:chExt cx="3744" cy="2522"/>
          </a:xfrm>
        </p:grpSpPr>
        <p:graphicFrame>
          <p:nvGraphicFramePr>
            <p:cNvPr id="13" name="Object 6"/>
            <p:cNvGraphicFramePr>
              <a:graphicFrameLocks noChangeAspect="1"/>
            </p:cNvGraphicFramePr>
            <p:nvPr/>
          </p:nvGraphicFramePr>
          <p:xfrm>
            <a:off x="1968" y="1606"/>
            <a:ext cx="3744" cy="25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0" r:id="rId3" imgW="4078514" imgH="3048000" progId="Pacestar.Diagram">
                    <p:embed/>
                  </p:oleObj>
                </mc:Choice>
                <mc:Fallback>
                  <p:oleObj r:id="rId3" imgW="4078514" imgH="3048000" progId="Pacestar.Diagram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1606"/>
                          <a:ext cx="3744" cy="25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2909" y="2688"/>
              <a:ext cx="680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82B9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>
                  <a:latin typeface="Tahoma" panose="020B0604030504040204" pitchFamily="34" charset="0"/>
                </a:rPr>
                <a:t>Yes</a:t>
              </a:r>
            </a:p>
          </p:txBody>
        </p:sp>
        <p:sp>
          <p:nvSpPr>
            <p:cNvPr id="15" name="Text Box 9"/>
            <p:cNvSpPr txBox="1">
              <a:spLocks noChangeArrowheads="1"/>
            </p:cNvSpPr>
            <p:nvPr/>
          </p:nvSpPr>
          <p:spPr bwMode="auto">
            <a:xfrm>
              <a:off x="4209" y="2688"/>
              <a:ext cx="571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82B9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>
                  <a:latin typeface="Tahoma" panose="020B0604030504040204" pitchFamily="34" charset="0"/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2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ĐA ĐIỀU KIỆN SỬ DỤNG AND/OR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23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55173" y="1370160"/>
            <a:ext cx="7849680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782B9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3000">
                <a:latin typeface="Times New Roman" panose="02020603050405020304" pitchFamily="18" charset="0"/>
                <a:cs typeface="Courier New" panose="02070309020205020404" pitchFamily="49" charset="0"/>
              </a:rPr>
              <a:t>BEGIN</a:t>
            </a:r>
            <a:endParaRPr lang="en-US" altLang="en-US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3000">
                <a:latin typeface="Times New Roman" panose="02020603050405020304" pitchFamily="18" charset="0"/>
                <a:cs typeface="Courier New" panose="02070309020205020404" pitchFamily="49" charset="0"/>
              </a:rPr>
              <a:t>INPUT yearsWithUs</a:t>
            </a:r>
            <a:endParaRPr lang="en-US" altLang="en-US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3000">
                <a:latin typeface="Times New Roman" panose="02020603050405020304" pitchFamily="18" charset="0"/>
                <a:cs typeface="Courier New" panose="02070309020205020404" pitchFamily="49" charset="0"/>
              </a:rPr>
              <a:t>INPUT bizDone</a:t>
            </a:r>
            <a:endParaRPr lang="en-US" altLang="en-US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3000">
                <a:latin typeface="Times New Roman" panose="02020603050405020304" pitchFamily="18" charset="0"/>
                <a:cs typeface="Courier New" panose="02070309020205020404" pitchFamily="49" charset="0"/>
              </a:rPr>
              <a:t>IF yearsWithUs &gt;= 10 </a:t>
            </a:r>
            <a:r>
              <a:rPr lang="en-GB" altLang="en-US" sz="3000" b="1">
                <a:latin typeface="Times New Roman" panose="02020603050405020304" pitchFamily="18" charset="0"/>
                <a:cs typeface="Courier New" panose="02070309020205020404" pitchFamily="49" charset="0"/>
              </a:rPr>
              <a:t>AND</a:t>
            </a:r>
            <a:r>
              <a:rPr lang="en-GB" altLang="en-US" sz="3000">
                <a:latin typeface="Times New Roman" panose="02020603050405020304" pitchFamily="18" charset="0"/>
                <a:cs typeface="Courier New" panose="02070309020205020404" pitchFamily="49" charset="0"/>
              </a:rPr>
              <a:t> bizDone &gt;=5000000</a:t>
            </a:r>
            <a:endParaRPr lang="en-US" altLang="en-US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3000">
                <a:latin typeface="Times New Roman" panose="02020603050405020304" pitchFamily="18" charset="0"/>
                <a:cs typeface="Courier New" panose="02070309020205020404" pitchFamily="49" charset="0"/>
              </a:rPr>
              <a:t>	DISPLAY “Classified as an MVS”</a:t>
            </a:r>
            <a:endParaRPr lang="en-US" altLang="en-US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3000">
                <a:latin typeface="Times New Roman" panose="02020603050405020304" pitchFamily="18" charset="0"/>
                <a:cs typeface="Courier New" panose="02070309020205020404" pitchFamily="49" charset="0"/>
              </a:rPr>
              <a:t>ELSE	</a:t>
            </a:r>
            <a:endParaRPr lang="en-US" altLang="en-US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3000">
                <a:latin typeface="Times New Roman" panose="02020603050405020304" pitchFamily="18" charset="0"/>
                <a:cs typeface="Courier New" panose="02070309020205020404" pitchFamily="49" charset="0"/>
              </a:rPr>
              <a:t>	DISPLAY “A little more effort required!”</a:t>
            </a:r>
            <a:endParaRPr lang="en-US" altLang="en-US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3000">
                <a:latin typeface="Times New Roman" panose="02020603050405020304" pitchFamily="18" charset="0"/>
                <a:cs typeface="Courier New" panose="02070309020205020404" pitchFamily="49" charset="0"/>
              </a:rPr>
              <a:t>END IF</a:t>
            </a:r>
            <a:endParaRPr lang="en-US" altLang="en-US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3000">
                <a:latin typeface="Times New Roman" panose="02020603050405020304" pitchFamily="18" charset="0"/>
                <a:cs typeface="Courier New" panose="02070309020205020404" pitchFamily="49" charset="0"/>
              </a:rPr>
              <a:t>END</a:t>
            </a:r>
            <a:r>
              <a:rPr lang="en-US" alt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19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CẤU TRÚC IF LỒNG NHAU 1-2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24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37345" y="1210329"/>
            <a:ext cx="7664839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782B9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  <a:cs typeface="Courier New" panose="02070309020205020404" pitchFamily="49" charset="0"/>
              </a:rPr>
              <a:t>BEGIN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  <a:cs typeface="Courier New" panose="02070309020205020404" pitchFamily="49" charset="0"/>
              </a:rPr>
              <a:t>INPUT yearsWithUs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  <a:cs typeface="Courier New" panose="02070309020205020404" pitchFamily="49" charset="0"/>
              </a:rPr>
              <a:t>INPUT bizDone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  <a:cs typeface="Courier New" panose="02070309020205020404" pitchFamily="49" charset="0"/>
              </a:rPr>
              <a:t>IF yearsWithUs &gt;= 10 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  <a:cs typeface="Courier New" panose="02070309020205020404" pitchFamily="49" charset="0"/>
              </a:rPr>
              <a:t>	IF bizDone &gt;=5000000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  <a:cs typeface="Courier New" panose="02070309020205020404" pitchFamily="49" charset="0"/>
              </a:rPr>
              <a:t>		DISPLAY “Classified as an MVS”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  <a:cs typeface="Courier New" panose="02070309020205020404" pitchFamily="49" charset="0"/>
              </a:rPr>
              <a:t>	ELSE 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  <a:cs typeface="Courier New" panose="02070309020205020404" pitchFamily="49" charset="0"/>
              </a:rPr>
              <a:t>		DISPLAY “A little more effort required!”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  <a:cs typeface="Courier New" panose="02070309020205020404" pitchFamily="49" charset="0"/>
              </a:rPr>
              <a:t>END IF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  <a:cs typeface="Courier New" panose="02070309020205020404" pitchFamily="49" charset="0"/>
              </a:rPr>
              <a:t>ELSE	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  <a:cs typeface="Courier New" panose="02070309020205020404" pitchFamily="49" charset="0"/>
              </a:rPr>
              <a:t>	DISPLAY “A little more effort required!”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  <a:cs typeface="Courier New" panose="02070309020205020404" pitchFamily="49" charset="0"/>
              </a:rPr>
              <a:t>END IF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400">
                <a:latin typeface="Times New Roman" panose="02020603050405020304" pitchFamily="18" charset="0"/>
                <a:cs typeface="Courier New" panose="02070309020205020404" pitchFamily="49" charset="0"/>
              </a:rPr>
              <a:t>END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306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CẤU TRÚC IF LỒNG NHAU 2-2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25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96" y="1190995"/>
            <a:ext cx="8523212" cy="564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6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VÒNG LẶP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26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636157" y="2311929"/>
            <a:ext cx="3143250" cy="3414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782B9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Courier New" panose="02070309020205020404" pitchFamily="49" charset="0"/>
              </a:rPr>
              <a:t>BEGIN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Courier New" panose="02070309020205020404" pitchFamily="49" charset="0"/>
              </a:rPr>
              <a:t>cnt=0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  <a:cs typeface="Courier New" panose="02070309020205020404" pitchFamily="49" charset="0"/>
              </a:rPr>
              <a:t>WHILE </a:t>
            </a:r>
            <a:r>
              <a:rPr lang="en-US" altLang="en-US" sz="2400">
                <a:latin typeface="Times New Roman" panose="02020603050405020304" pitchFamily="18" charset="0"/>
                <a:cs typeface="Courier New" panose="02070309020205020404" pitchFamily="49" charset="0"/>
              </a:rPr>
              <a:t>(cnt &lt; 1000)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  <a:cs typeface="Courier New" panose="02070309020205020404" pitchFamily="49" charset="0"/>
              </a:rPr>
              <a:t>DO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Courier New" panose="02070309020205020404" pitchFamily="49" charset="0"/>
              </a:rPr>
              <a:t>	DISPLAY “Scooby”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Courier New" panose="02070309020205020404" pitchFamily="49" charset="0"/>
              </a:rPr>
              <a:t>	cnt=cnt+1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  <a:cs typeface="Courier New" panose="02070309020205020404" pitchFamily="49" charset="0"/>
              </a:rPr>
              <a:t>END DO</a:t>
            </a: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Courier New" panose="02070309020205020404" pitchFamily="49" charset="0"/>
              </a:rPr>
              <a:t>END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167417"/>
              </p:ext>
            </p:extLst>
          </p:nvPr>
        </p:nvGraphicFramePr>
        <p:xfrm>
          <a:off x="5835968" y="1298997"/>
          <a:ext cx="3520440" cy="5440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r:id="rId3" imgW="1973943" imgH="2931886" progId="Pacestar.Diagram">
                  <p:embed/>
                </p:oleObj>
              </mc:Choice>
              <mc:Fallback>
                <p:oleObj r:id="rId3" imgW="1973943" imgH="2931886" progId="Pacestar.Diagram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5968" y="1298997"/>
                        <a:ext cx="3520440" cy="54406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701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TÓM TẮT BÀI HỌC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en-US" dirty="0" err="1"/>
              <a:t>Phần</a:t>
            </a:r>
            <a:r>
              <a:rPr lang="en-US" altLang="en-US" dirty="0"/>
              <a:t> </a:t>
            </a:r>
            <a:r>
              <a:rPr lang="en-US" altLang="en-US" dirty="0" err="1"/>
              <a:t>mềm</a:t>
            </a:r>
            <a:r>
              <a:rPr lang="en-US" altLang="en-US" dirty="0"/>
              <a:t>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tập</a:t>
            </a:r>
            <a:r>
              <a:rPr lang="en-US" altLang="en-US" dirty="0"/>
              <a:t> </a:t>
            </a:r>
            <a:r>
              <a:rPr lang="en-US" altLang="en-US" dirty="0" err="1"/>
              <a:t>hợp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chương</a:t>
            </a:r>
            <a:r>
              <a:rPr lang="en-US" altLang="en-US" dirty="0"/>
              <a:t> </a:t>
            </a:r>
            <a:r>
              <a:rPr lang="en-US" altLang="en-US" dirty="0" err="1"/>
              <a:t>trình</a:t>
            </a:r>
            <a:r>
              <a:rPr lang="en-US" altLang="en-US" dirty="0"/>
              <a:t>, </a:t>
            </a:r>
            <a:r>
              <a:rPr lang="en-US" altLang="en-US" dirty="0" err="1"/>
              <a:t>m</a:t>
            </a:r>
            <a:r>
              <a:rPr lang="en-US" altLang="en-US" dirty="0" err="1" smtClean="0"/>
              <a:t>ột</a:t>
            </a:r>
            <a:r>
              <a:rPr lang="en-US" altLang="en-US" dirty="0" smtClean="0"/>
              <a:t> </a:t>
            </a:r>
            <a:r>
              <a:rPr lang="en-US" altLang="en-US" dirty="0" err="1"/>
              <a:t>chương</a:t>
            </a:r>
            <a:r>
              <a:rPr lang="en-US" altLang="en-US" dirty="0"/>
              <a:t> </a:t>
            </a:r>
            <a:r>
              <a:rPr lang="en-US" altLang="en-US" dirty="0" err="1"/>
              <a:t>trình</a:t>
            </a:r>
            <a:r>
              <a:rPr lang="en-US" altLang="en-US" dirty="0"/>
              <a:t>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tập</a:t>
            </a:r>
            <a:r>
              <a:rPr lang="en-US" altLang="en-US" dirty="0"/>
              <a:t> </a:t>
            </a:r>
            <a:r>
              <a:rPr lang="en-US" altLang="en-US" dirty="0" err="1"/>
              <a:t>hợp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chỉ</a:t>
            </a:r>
            <a:r>
              <a:rPr lang="en-US" altLang="en-US" dirty="0"/>
              <a:t> </a:t>
            </a:r>
            <a:r>
              <a:rPr lang="en-US" altLang="en-US" dirty="0" err="1"/>
              <a:t>thị</a:t>
            </a:r>
            <a:r>
              <a:rPr lang="en-US" altLang="en-US" dirty="0"/>
              <a:t> (</a:t>
            </a:r>
            <a:r>
              <a:rPr lang="en-US" altLang="en-US" dirty="0" err="1"/>
              <a:t>lệnh</a:t>
            </a:r>
            <a:r>
              <a:rPr lang="en-US" altLang="en-US" dirty="0" smtClean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err="1"/>
              <a:t>Ngôn</a:t>
            </a:r>
            <a:r>
              <a:rPr lang="en-US" altLang="en-US" dirty="0"/>
              <a:t> </a:t>
            </a:r>
            <a:r>
              <a:rPr lang="en-US" altLang="en-US" dirty="0" err="1"/>
              <a:t>ngữ</a:t>
            </a:r>
            <a:r>
              <a:rPr lang="en-US" altLang="en-US" dirty="0"/>
              <a:t> C </a:t>
            </a:r>
            <a:r>
              <a:rPr lang="en-US" altLang="en-US" dirty="0" err="1"/>
              <a:t>có</a:t>
            </a:r>
            <a:r>
              <a:rPr lang="en-US" altLang="en-US" dirty="0"/>
              <a:t> 32 </a:t>
            </a:r>
            <a:r>
              <a:rPr lang="en-US" altLang="en-US" dirty="0" err="1"/>
              <a:t>từ</a:t>
            </a:r>
            <a:r>
              <a:rPr lang="en-US" altLang="en-US" dirty="0"/>
              <a:t> </a:t>
            </a:r>
            <a:r>
              <a:rPr lang="en-US" altLang="en-US" dirty="0" err="1" smtClean="0"/>
              <a:t>khóa</a:t>
            </a:r>
            <a:endParaRPr lang="en-US" altLang="en-US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bước</a:t>
            </a:r>
            <a:r>
              <a:rPr lang="en-US" altLang="en-US" dirty="0"/>
              <a:t> </a:t>
            </a:r>
            <a:r>
              <a:rPr lang="en-US" altLang="en-US" dirty="0" err="1"/>
              <a:t>cần</a:t>
            </a:r>
            <a:r>
              <a:rPr lang="en-US" altLang="en-US" dirty="0"/>
              <a:t> </a:t>
            </a:r>
            <a:r>
              <a:rPr lang="en-US" altLang="en-US" dirty="0" err="1"/>
              <a:t>thiết</a:t>
            </a:r>
            <a:r>
              <a:rPr lang="en-US" altLang="en-US" dirty="0"/>
              <a:t> </a:t>
            </a: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en-US" altLang="en-US" dirty="0" err="1"/>
              <a:t>giải</a:t>
            </a:r>
            <a:r>
              <a:rPr lang="en-US" altLang="en-US" dirty="0"/>
              <a:t> </a:t>
            </a:r>
            <a:r>
              <a:rPr lang="en-US" altLang="en-US" dirty="0" err="1"/>
              <a:t>quyết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bài</a:t>
            </a:r>
            <a:r>
              <a:rPr lang="en-US" altLang="en-US" dirty="0"/>
              <a:t> </a:t>
            </a:r>
            <a:r>
              <a:rPr lang="en-US" altLang="en-US" dirty="0" err="1" smtClean="0"/>
              <a:t>toán</a:t>
            </a:r>
            <a:endParaRPr lang="en-US" altLang="en-US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+mn-lt"/>
              </a:rPr>
              <a:t>  </a:t>
            </a:r>
            <a:r>
              <a:rPr lang="en-US" altLang="en-US" dirty="0" err="1" smtClean="0">
                <a:latin typeface="+mn-lt"/>
              </a:rPr>
              <a:t>Nghiên</a:t>
            </a:r>
            <a:r>
              <a:rPr lang="en-US" altLang="en-US" dirty="0" smtClean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cứu</a:t>
            </a:r>
            <a:r>
              <a:rPr lang="en-US" altLang="en-US" dirty="0">
                <a:latin typeface="+mn-lt"/>
              </a:rPr>
              <a:t> chi </a:t>
            </a:r>
            <a:r>
              <a:rPr lang="en-US" altLang="en-US" dirty="0" err="1">
                <a:latin typeface="+mn-lt"/>
              </a:rPr>
              <a:t>tiết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bài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 smtClean="0">
                <a:latin typeface="+mn-lt"/>
              </a:rPr>
              <a:t>toán</a:t>
            </a:r>
            <a:endParaRPr lang="en-US" altLang="en-US" dirty="0" smtClean="0">
              <a:latin typeface="+mn-lt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+mn-lt"/>
              </a:rPr>
              <a:t>  Thu </a:t>
            </a:r>
            <a:r>
              <a:rPr lang="en-US" altLang="en-US" dirty="0" err="1">
                <a:latin typeface="+mn-lt"/>
              </a:rPr>
              <a:t>thập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thông</a:t>
            </a:r>
            <a:r>
              <a:rPr lang="en-US" altLang="en-US" dirty="0">
                <a:latin typeface="+mn-lt"/>
              </a:rPr>
              <a:t> tin </a:t>
            </a:r>
            <a:r>
              <a:rPr lang="en-US" altLang="en-US" dirty="0" err="1">
                <a:latin typeface="+mn-lt"/>
              </a:rPr>
              <a:t>thích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 smtClean="0">
                <a:latin typeface="+mn-lt"/>
              </a:rPr>
              <a:t>hợp</a:t>
            </a:r>
            <a:endParaRPr lang="en-US" altLang="en-US" dirty="0" smtClean="0">
              <a:latin typeface="+mn-lt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+mn-lt"/>
              </a:rPr>
              <a:t>  </a:t>
            </a:r>
            <a:r>
              <a:rPr lang="en-US" altLang="en-US" dirty="0" err="1" smtClean="0">
                <a:latin typeface="+mn-lt"/>
              </a:rPr>
              <a:t>Xử</a:t>
            </a:r>
            <a:r>
              <a:rPr lang="en-US" altLang="en-US" dirty="0" smtClean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lý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thông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smtClean="0">
                <a:latin typeface="+mn-lt"/>
              </a:rPr>
              <a:t>tin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+mn-lt"/>
              </a:rPr>
              <a:t>  </a:t>
            </a:r>
            <a:r>
              <a:rPr lang="en-US" altLang="en-US" dirty="0" err="1" smtClean="0">
                <a:latin typeface="+mn-lt"/>
              </a:rPr>
              <a:t>Kết</a:t>
            </a:r>
            <a:r>
              <a:rPr lang="en-US" altLang="en-US" dirty="0" smtClean="0">
                <a:latin typeface="+mn-lt"/>
              </a:rPr>
              <a:t> </a:t>
            </a:r>
            <a:r>
              <a:rPr lang="en-US" altLang="en-US" dirty="0" err="1" smtClean="0">
                <a:latin typeface="+mn-lt"/>
              </a:rPr>
              <a:t>quả</a:t>
            </a:r>
            <a:endParaRPr lang="en-US" altLang="en-US" dirty="0" smtClean="0">
              <a:latin typeface="+mn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giải</a:t>
            </a:r>
            <a:r>
              <a:rPr lang="en-US" altLang="en-US" dirty="0"/>
              <a:t> </a:t>
            </a:r>
            <a:r>
              <a:rPr lang="en-US" altLang="en-US" dirty="0" err="1"/>
              <a:t>thuật</a:t>
            </a:r>
            <a:r>
              <a:rPr lang="en-US" altLang="en-US" dirty="0"/>
              <a:t>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danh</a:t>
            </a:r>
            <a:r>
              <a:rPr lang="en-US" altLang="en-US" dirty="0"/>
              <a:t> </a:t>
            </a:r>
            <a:r>
              <a:rPr lang="en-US" altLang="en-US" dirty="0" err="1"/>
              <a:t>sách</a:t>
            </a:r>
            <a:r>
              <a:rPr lang="en-US" altLang="en-US" dirty="0"/>
              <a:t> </a:t>
            </a:r>
            <a:r>
              <a:rPr lang="en-US" altLang="en-US" dirty="0" err="1"/>
              <a:t>rút</a:t>
            </a:r>
            <a:r>
              <a:rPr lang="en-US" altLang="en-US" dirty="0"/>
              <a:t> </a:t>
            </a:r>
            <a:r>
              <a:rPr lang="en-US" altLang="en-US" dirty="0" err="1"/>
              <a:t>gọn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logic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bước</a:t>
            </a:r>
            <a:r>
              <a:rPr lang="en-US" altLang="en-US" dirty="0"/>
              <a:t> </a:t>
            </a: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en-US" altLang="en-US" dirty="0" err="1"/>
              <a:t>giải</a:t>
            </a:r>
            <a:r>
              <a:rPr lang="en-US" altLang="en-US" dirty="0"/>
              <a:t> </a:t>
            </a:r>
            <a:r>
              <a:rPr lang="en-US" altLang="en-US" dirty="0" err="1"/>
              <a:t>quyết</a:t>
            </a:r>
            <a:r>
              <a:rPr lang="en-US" altLang="en-US" dirty="0"/>
              <a:t> </a:t>
            </a:r>
            <a:r>
              <a:rPr lang="en-US" altLang="en-US" dirty="0" err="1"/>
              <a:t>vấn</a:t>
            </a:r>
            <a:r>
              <a:rPr lang="en-US" altLang="en-US" dirty="0"/>
              <a:t> </a:t>
            </a:r>
            <a:r>
              <a:rPr lang="en-US" altLang="en-US" dirty="0" err="1" smtClean="0"/>
              <a:t>đề</a:t>
            </a:r>
            <a:endParaRPr lang="en-US" altLang="en-US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err="1"/>
              <a:t>Cấu</a:t>
            </a:r>
            <a:r>
              <a:rPr lang="en-US" altLang="en-US" dirty="0"/>
              <a:t> </a:t>
            </a:r>
            <a:r>
              <a:rPr lang="en-US" altLang="en-US" dirty="0" err="1"/>
              <a:t>trúc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dirty="0" err="1"/>
              <a:t>chọn</a:t>
            </a:r>
            <a:r>
              <a:rPr lang="en-US" altLang="en-US" dirty="0"/>
              <a:t> </a:t>
            </a:r>
            <a:r>
              <a:rPr lang="en-US" altLang="en-US" dirty="0" err="1"/>
              <a:t>lựa</a:t>
            </a:r>
            <a:r>
              <a:rPr lang="en-US" altLang="en-US" dirty="0"/>
              <a:t>, </a:t>
            </a:r>
            <a:r>
              <a:rPr lang="en-US" altLang="en-US" dirty="0" err="1"/>
              <a:t>điều</a:t>
            </a:r>
            <a:r>
              <a:rPr lang="en-US" altLang="en-US" dirty="0"/>
              <a:t> </a:t>
            </a:r>
            <a:r>
              <a:rPr lang="en-US" altLang="en-US" dirty="0" err="1"/>
              <a:t>kiện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cấu</a:t>
            </a:r>
            <a:r>
              <a:rPr lang="en-US" altLang="en-US" dirty="0"/>
              <a:t> </a:t>
            </a:r>
            <a:r>
              <a:rPr lang="en-US" altLang="en-US" dirty="0" err="1"/>
              <a:t>trúc</a:t>
            </a:r>
            <a:r>
              <a:rPr lang="en-US" altLang="en-US" dirty="0"/>
              <a:t> </a:t>
            </a:r>
            <a:r>
              <a:rPr lang="en-US" altLang="en-US" dirty="0" err="1"/>
              <a:t>rẽ</a:t>
            </a:r>
            <a:r>
              <a:rPr lang="en-US" altLang="en-US" dirty="0"/>
              <a:t> </a:t>
            </a:r>
            <a:r>
              <a:rPr lang="en-US" altLang="en-US" dirty="0" err="1" smtClean="0"/>
              <a:t>nhánh</a:t>
            </a:r>
            <a:endParaRPr lang="en-US" altLang="en-US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err="1"/>
              <a:t>Cấu</a:t>
            </a:r>
            <a:r>
              <a:rPr lang="en-US" altLang="en-US" dirty="0"/>
              <a:t> </a:t>
            </a:r>
            <a:r>
              <a:rPr lang="en-US" altLang="en-US" dirty="0" err="1"/>
              <a:t>trúc</a:t>
            </a:r>
            <a:r>
              <a:rPr lang="en-US" altLang="en-US" dirty="0"/>
              <a:t> </a:t>
            </a:r>
            <a:r>
              <a:rPr lang="en-US" altLang="en-US" dirty="0" err="1"/>
              <a:t>vòng</a:t>
            </a:r>
            <a:r>
              <a:rPr lang="en-US" altLang="en-US" dirty="0"/>
              <a:t> </a:t>
            </a:r>
            <a:r>
              <a:rPr lang="en-US" altLang="en-US" dirty="0" err="1"/>
              <a:t>lặp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27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135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2455252" y="2090297"/>
            <a:ext cx="5460839" cy="8022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</a:t>
            </a:r>
            <a:r>
              <a:rPr lang="en-US" sz="4000" b="1" dirty="0" smtClean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WATCH!</a:t>
            </a:r>
            <a:endParaRPr lang="en-US" sz="4000" b="1" dirty="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CÂU LỆNH, CHƯƠNG TRÌNH, PHẦN MỀM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3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391159" y="1150600"/>
            <a:ext cx="9400760" cy="5911470"/>
            <a:chOff x="2241" y="3429"/>
            <a:chExt cx="7920" cy="2700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2241" y="3429"/>
              <a:ext cx="7920" cy="27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782B9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5301" y="3529"/>
              <a:ext cx="1620" cy="4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782B9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1">
                  <a:latin typeface="Comic Sans MS" panose="030F0702030302020204" pitchFamily="66" charset="0"/>
                </a:rPr>
                <a:t>Software</a:t>
              </a:r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 flipV="1">
              <a:off x="3861" y="4869"/>
              <a:ext cx="54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H="1" flipV="1">
              <a:off x="5301" y="4869"/>
              <a:ext cx="72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 flipH="1" flipV="1">
              <a:off x="7641" y="4869"/>
              <a:ext cx="54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 flipV="1">
              <a:off x="5121" y="3969"/>
              <a:ext cx="54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H="1" flipV="1">
              <a:off x="6381" y="3969"/>
              <a:ext cx="54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6561" y="4362"/>
              <a:ext cx="1620" cy="473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782B9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1">
                  <a:latin typeface="Comic Sans MS" panose="030F0702030302020204" pitchFamily="66" charset="0"/>
                </a:rPr>
                <a:t>Program 2</a:t>
              </a: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4041" y="4375"/>
              <a:ext cx="1620" cy="46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782B9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1">
                  <a:latin typeface="Comic Sans MS" panose="030F0702030302020204" pitchFamily="66" charset="0"/>
                </a:rPr>
                <a:t>Program 1</a:t>
              </a: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3141" y="5375"/>
              <a:ext cx="1620" cy="467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782B9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1">
                  <a:latin typeface="Comic Sans MS" panose="030F0702030302020204" pitchFamily="66" charset="0"/>
                </a:rPr>
                <a:t>  Commands</a:t>
              </a: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5481" y="5375"/>
              <a:ext cx="1620" cy="48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782B9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1">
                  <a:latin typeface="Comic Sans MS" panose="030F0702030302020204" pitchFamily="66" charset="0"/>
                </a:rPr>
                <a:t>  Commands</a:t>
              </a:r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7641" y="5375"/>
              <a:ext cx="1620" cy="493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782B9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000" b="1">
                  <a:latin typeface="Comic Sans MS" panose="030F0702030302020204" pitchFamily="66" charset="0"/>
                </a:rPr>
                <a:t>   Commands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605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QUÁ TRÌNH HÌNH THÀNH NGÔN NGỮ C 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4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216036"/>
            <a:ext cx="9387839" cy="563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1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CÁC LĨNH VỰC ỨNG DỤNG CỦA C</a:t>
            </a:r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716168445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5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850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KHÁI NIỆM C – NGÔN NGỮ CẤP TRUNG</a:t>
            </a:r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188686683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6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568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KHÁI NIỆM C – NGÔN NGỮ CÓ CẤU TRÚC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sz="2000" dirty="0" smtClean="0"/>
              <a:t>C </a:t>
            </a:r>
            <a:r>
              <a:rPr lang="en-US" altLang="en-US" sz="2000" dirty="0" err="1">
                <a:cs typeface="Times New Roman" panose="02020603050405020304" pitchFamily="18" charset="0"/>
              </a:rPr>
              <a:t>cho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ph</a:t>
            </a:r>
            <a:r>
              <a:rPr lang="en-US" altLang="en-US" sz="2000" dirty="0" err="1"/>
              <a:t>ép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tổng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hợp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mã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lệnh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và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dữ</a:t>
            </a:r>
            <a:r>
              <a:rPr lang="en-US" altLang="en-US" sz="2000" dirty="0"/>
              <a:t> </a:t>
            </a:r>
            <a:r>
              <a:rPr lang="en-US" altLang="en-US" sz="2000" dirty="0" err="1" smtClean="0"/>
              <a:t>liệu</a:t>
            </a:r>
            <a:endParaRPr lang="en-US" altLang="en-US" sz="2000" dirty="0" smtClean="0"/>
          </a:p>
          <a:p>
            <a:pPr marL="177800" indent="0">
              <a:lnSpc>
                <a:spcPct val="150000"/>
              </a:lnSpc>
              <a:buNone/>
            </a:pPr>
            <a:r>
              <a:rPr lang="en-US" altLang="en-US" sz="2000" dirty="0" err="1"/>
              <a:t>Nó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có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khả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năng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tập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hợp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và</a:t>
            </a:r>
            <a:r>
              <a:rPr lang="en-US" altLang="en-US" sz="2000" dirty="0"/>
              <a:t> </a:t>
            </a:r>
            <a:r>
              <a:rPr lang="en-US" altLang="en-US" sz="2000" dirty="0" err="1"/>
              <a:t>ẩn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tất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cả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thông</a:t>
            </a:r>
            <a:r>
              <a:rPr lang="en-US" altLang="en-US" sz="2000" dirty="0"/>
              <a:t> tin, </a:t>
            </a:r>
            <a:r>
              <a:rPr lang="en-US" altLang="en-US" sz="2000" dirty="0" err="1"/>
              <a:t>lệnh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khỏi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phần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còn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lại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của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chương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trình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để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dùng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những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tác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vụ</a:t>
            </a:r>
            <a:r>
              <a:rPr lang="en-US" altLang="en-US" sz="2000" dirty="0"/>
              <a:t> </a:t>
            </a:r>
            <a:r>
              <a:rPr lang="en-US" altLang="en-US" sz="2000" dirty="0" err="1" smtClean="0"/>
              <a:t>riêng</a:t>
            </a:r>
            <a:endParaRPr lang="en-US" altLang="en-US" sz="2000" dirty="0" smtClean="0"/>
          </a:p>
          <a:p>
            <a:pPr marL="177800" indent="0">
              <a:lnSpc>
                <a:spcPct val="150000"/>
              </a:lnSpc>
              <a:buNone/>
            </a:pPr>
            <a:r>
              <a:rPr lang="en-US" altLang="en-US" sz="2000" dirty="0" err="1"/>
              <a:t>Chương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trình</a:t>
            </a:r>
            <a:r>
              <a:rPr lang="en-US" altLang="en-US" sz="2000" dirty="0"/>
              <a:t> C </a:t>
            </a:r>
            <a:r>
              <a:rPr lang="en-US" altLang="en-US" sz="2000" dirty="0" err="1"/>
              <a:t>có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thể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được</a:t>
            </a:r>
            <a:r>
              <a:rPr lang="en-US" altLang="en-US" sz="2000" dirty="0"/>
              <a:t> chia </a:t>
            </a:r>
            <a:r>
              <a:rPr lang="en-US" altLang="en-US" sz="2000" dirty="0" err="1"/>
              <a:t>nhỏ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thành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những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hàm</a:t>
            </a:r>
            <a:r>
              <a:rPr lang="en-US" altLang="en-US" sz="2000" dirty="0"/>
              <a:t> (functions) hay </a:t>
            </a:r>
            <a:r>
              <a:rPr lang="en-US" altLang="en-US" sz="2000" dirty="0" err="1"/>
              <a:t>những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khối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mã</a:t>
            </a:r>
            <a:r>
              <a:rPr lang="en-US" altLang="en-US" sz="2000" dirty="0"/>
              <a:t> (code </a:t>
            </a:r>
            <a:r>
              <a:rPr lang="en-US" altLang="en-US" sz="2000" dirty="0">
                <a:cs typeface="Times New Roman" panose="02020603050405020304" pitchFamily="18" charset="0"/>
              </a:rPr>
              <a:t>blocks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7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6" descr="untitl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711" y="1950344"/>
            <a:ext cx="3711849" cy="3050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52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KHÁI NIỆM C – </a:t>
            </a:r>
            <a:r>
              <a:rPr lang="en-US" smtClean="0"/>
              <a:t>ĐẶC ĐIỂM CỦA C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" y="1038120"/>
            <a:ext cx="4908369" cy="59624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b="1" dirty="0">
                <a:cs typeface="Times New Roman" panose="02020603050405020304" pitchFamily="18" charset="0"/>
              </a:rPr>
              <a:t>C </a:t>
            </a:r>
            <a:r>
              <a:rPr lang="en-US" altLang="en-US" sz="2000" dirty="0" err="1" smtClean="0">
                <a:cs typeface="Times New Roman" panose="02020603050405020304" pitchFamily="18" charset="0"/>
              </a:rPr>
              <a:t>c</a:t>
            </a:r>
            <a:r>
              <a:rPr lang="en-US" altLang="en-US" sz="2000" dirty="0" err="1" smtClean="0"/>
              <a:t>ó</a:t>
            </a:r>
            <a:r>
              <a:rPr lang="en-US" altLang="en-US" sz="2000" dirty="0" smtClean="0">
                <a:cs typeface="Times New Roman" panose="02020603050405020304" pitchFamily="18" charset="0"/>
              </a:rPr>
              <a:t> 32 </a:t>
            </a:r>
            <a:r>
              <a:rPr lang="en-US" altLang="en-US" sz="2000" dirty="0" err="1">
                <a:cs typeface="Times New Roman" panose="02020603050405020304" pitchFamily="18" charset="0"/>
              </a:rPr>
              <a:t>t</a:t>
            </a:r>
            <a:r>
              <a:rPr lang="en-US" altLang="en-US" sz="2000" dirty="0" err="1"/>
              <a:t>ừ</a:t>
            </a:r>
            <a:r>
              <a:rPr lang="en-US" altLang="en-US" sz="2000" dirty="0"/>
              <a:t> </a:t>
            </a:r>
            <a:r>
              <a:rPr lang="en-US" altLang="en-US" sz="2000" dirty="0" err="1" smtClean="0"/>
              <a:t>khóa</a:t>
            </a:r>
            <a:endParaRPr lang="en-US" altLang="en-US" sz="20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 err="1"/>
              <a:t>Những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từ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khóa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này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kết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hợp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với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cú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pháp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của</a:t>
            </a:r>
            <a:r>
              <a:rPr lang="en-US" altLang="en-US" sz="2000" dirty="0"/>
              <a:t> C </a:t>
            </a:r>
            <a:r>
              <a:rPr lang="en-US" altLang="en-US" sz="2000" dirty="0" err="1"/>
              <a:t>hình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thành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ngôn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ngữ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C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 err="1"/>
              <a:t>Các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quy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tắc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được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áp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dụng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các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chương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trình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C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 smtClean="0">
                <a:latin typeface="+mn-lt"/>
              </a:rPr>
              <a:t> </a:t>
            </a:r>
            <a:r>
              <a:rPr lang="en-US" altLang="en-US" sz="1800" dirty="0">
                <a:latin typeface="+mn-lt"/>
              </a:rPr>
              <a:t>Tất </a:t>
            </a:r>
            <a:r>
              <a:rPr lang="en-US" altLang="en-US" sz="1800" dirty="0" err="1">
                <a:latin typeface="+mn-lt"/>
              </a:rPr>
              <a:t>cả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 err="1" smtClean="0">
                <a:latin typeface="+mn-lt"/>
              </a:rPr>
              <a:t>từ</a:t>
            </a:r>
            <a:r>
              <a:rPr lang="en-US" altLang="en-US" sz="1800" dirty="0" smtClean="0"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khóa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là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chữ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 err="1" smtClean="0">
                <a:latin typeface="+mn-lt"/>
              </a:rPr>
              <a:t>thường</a:t>
            </a:r>
            <a:endParaRPr lang="en-US" altLang="en-US" sz="1800" dirty="0" smtClean="0">
              <a:latin typeface="+mn-lt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800" dirty="0" smtClean="0">
                <a:latin typeface="+mn-lt"/>
              </a:rPr>
              <a:t> </a:t>
            </a:r>
            <a:r>
              <a:rPr lang="en-US" altLang="en-US" sz="1800" dirty="0" err="1" smtClean="0">
                <a:latin typeface="+mn-lt"/>
              </a:rPr>
              <a:t>Ðoạn</a:t>
            </a:r>
            <a:r>
              <a:rPr lang="en-US" altLang="en-US" sz="1800" dirty="0" smtClean="0"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mã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trong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chương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trình</a:t>
            </a:r>
            <a:r>
              <a:rPr lang="en-US" altLang="en-US" sz="1800" dirty="0">
                <a:latin typeface="+mn-lt"/>
              </a:rPr>
              <a:t> C </a:t>
            </a:r>
            <a:r>
              <a:rPr lang="en-US" altLang="en-US" sz="1800" dirty="0" err="1">
                <a:latin typeface="+mn-lt"/>
              </a:rPr>
              <a:t>có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 smtClean="0">
                <a:latin typeface="+mn-lt"/>
              </a:rPr>
              <a:t>  </a:t>
            </a:r>
            <a:r>
              <a:rPr lang="en-US" altLang="en-US" sz="1800" dirty="0" err="1" smtClean="0">
                <a:latin typeface="+mn-lt"/>
              </a:rPr>
              <a:t>phân</a:t>
            </a:r>
            <a:r>
              <a:rPr lang="en-US" altLang="en-US" sz="1800" dirty="0" smtClean="0"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biệt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chữ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thường</a:t>
            </a:r>
            <a:r>
              <a:rPr lang="en-US" altLang="en-US" sz="1800" dirty="0">
                <a:latin typeface="+mn-lt"/>
              </a:rPr>
              <a:t>, </a:t>
            </a:r>
            <a:r>
              <a:rPr lang="en-US" altLang="en-US" sz="1800" dirty="0" err="1">
                <a:latin typeface="+mn-lt"/>
              </a:rPr>
              <a:t>chữ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hoa</a:t>
            </a:r>
            <a:r>
              <a:rPr lang="en-US" altLang="en-US" sz="1800" dirty="0">
                <a:latin typeface="+mn-lt"/>
              </a:rPr>
              <a:t>, do while </a:t>
            </a:r>
            <a:r>
              <a:rPr lang="en-US" altLang="en-US" sz="1800" dirty="0" err="1">
                <a:latin typeface="+mn-lt"/>
              </a:rPr>
              <a:t>khác</a:t>
            </a:r>
            <a:r>
              <a:rPr lang="en-US" altLang="en-US" sz="1800" dirty="0">
                <a:latin typeface="+mn-lt"/>
              </a:rPr>
              <a:t> DO </a:t>
            </a:r>
            <a:r>
              <a:rPr lang="en-US" altLang="en-US" sz="1800" dirty="0" smtClean="0">
                <a:latin typeface="+mn-lt"/>
              </a:rPr>
              <a:t>WHILE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800" dirty="0"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Từ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khóa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không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thể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dùng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đặt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tên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biến</a:t>
            </a:r>
            <a:r>
              <a:rPr lang="en-US" altLang="en-US" sz="1800" dirty="0">
                <a:latin typeface="+mn-lt"/>
              </a:rPr>
              <a:t> (variable name) </a:t>
            </a:r>
            <a:r>
              <a:rPr lang="en-US" altLang="en-US" sz="1800" dirty="0" err="1">
                <a:latin typeface="+mn-lt"/>
              </a:rPr>
              <a:t>hoặc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tên</a:t>
            </a:r>
            <a:r>
              <a:rPr lang="en-US" altLang="en-US" sz="1800" dirty="0">
                <a:latin typeface="+mn-lt"/>
              </a:rPr>
              <a:t> </a:t>
            </a:r>
            <a:r>
              <a:rPr lang="en-US" altLang="en-US" sz="1800" dirty="0" err="1">
                <a:latin typeface="+mn-lt"/>
              </a:rPr>
              <a:t>hàm</a:t>
            </a:r>
            <a:r>
              <a:rPr lang="en-US" altLang="en-US" sz="1800" dirty="0">
                <a:latin typeface="+mn-lt"/>
              </a:rPr>
              <a:t> (function name)</a:t>
            </a:r>
            <a:endParaRPr lang="en-US" sz="1800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8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5412604" y="2279725"/>
            <a:ext cx="4120942" cy="2062103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782B9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main()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/* This is a sample Program*/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      </a:t>
            </a:r>
            <a:r>
              <a:rPr lang="en-US" altLang="en-US" sz="1600" b="1" dirty="0" err="1">
                <a:latin typeface="Courier New" panose="02070309020205020404" pitchFamily="49" charset="0"/>
              </a:rPr>
              <a:t>int</a:t>
            </a:r>
            <a:r>
              <a:rPr lang="en-US" altLang="en-US" sz="1600" b="1" dirty="0">
                <a:latin typeface="Courier New" panose="02070309020205020404" pitchFamily="49" charset="0"/>
              </a:rPr>
              <a:t> </a:t>
            </a:r>
            <a:r>
              <a:rPr lang="en-US" altLang="en-US" sz="1600" b="1" dirty="0" err="1">
                <a:latin typeface="Courier New" panose="02070309020205020404" pitchFamily="49" charset="0"/>
              </a:rPr>
              <a:t>i,j</a:t>
            </a:r>
            <a:r>
              <a:rPr lang="en-US" altLang="en-US" sz="1600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      </a:t>
            </a:r>
            <a:r>
              <a:rPr lang="en-US" altLang="en-US" sz="1600" b="1" dirty="0" err="1">
                <a:latin typeface="Courier New" panose="02070309020205020404" pitchFamily="49" charset="0"/>
              </a:rPr>
              <a:t>i</a:t>
            </a:r>
            <a:r>
              <a:rPr lang="en-US" altLang="en-US" sz="1600" b="1" dirty="0">
                <a:latin typeface="Courier New" panose="02070309020205020404" pitchFamily="49" charset="0"/>
              </a:rPr>
              <a:t>=100;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      j=200;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        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</a:rPr>
              <a:t>   }</a:t>
            </a:r>
          </a:p>
        </p:txBody>
      </p:sp>
    </p:spTree>
    <p:extLst>
      <p:ext uri="{BB962C8B-B14F-4D97-AF65-F5344CB8AC3E}">
        <p14:creationId xmlns:p14="http://schemas.microsoft.com/office/powerpoint/2010/main" val="12352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CẤU TRÚC CHƯƠNG TRÌNH C 1-4</a:t>
            </a:r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532619320"/>
              </p:ext>
            </p:extLst>
          </p:nvPr>
        </p:nvGraphicFramePr>
        <p:xfrm>
          <a:off x="223157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9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121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1198</Words>
  <Application>Microsoft Office PowerPoint</Application>
  <PresentationFormat>Custom</PresentationFormat>
  <Paragraphs>215</Paragraphs>
  <Slides>28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Courier New</vt:lpstr>
      <vt:lpstr>Times New Roman</vt:lpstr>
      <vt:lpstr>Comic Sans MS</vt:lpstr>
      <vt:lpstr>Calibri</vt:lpstr>
      <vt:lpstr>Wingdings</vt:lpstr>
      <vt:lpstr>Tahoma</vt:lpstr>
      <vt:lpstr>Office Theme</vt:lpstr>
      <vt:lpstr>Bitmap Image</vt:lpstr>
      <vt:lpstr>Pacestar.Diagram</vt:lpstr>
      <vt:lpstr>PowerPoint Presentation</vt:lpstr>
      <vt:lpstr>MỤC TIÊU</vt:lpstr>
      <vt:lpstr>CÂU LỆNH, CHƯƠNG TRÌNH, PHẦN MỀM</vt:lpstr>
      <vt:lpstr>QUÁ TRÌNH HÌNH THÀNH NGÔN NGỮ C </vt:lpstr>
      <vt:lpstr>CÁC LĨNH VỰC ỨNG DỤNG CỦA C</vt:lpstr>
      <vt:lpstr>KHÁI NIỆM C – NGÔN NGỮ CẤP TRUNG</vt:lpstr>
      <vt:lpstr>KHÁI NIỆM C – NGÔN NGỮ CÓ CẤU TRÚC</vt:lpstr>
      <vt:lpstr>KHÁI NIỆM C – ĐẶC ĐIỂM CỦA C</vt:lpstr>
      <vt:lpstr>CẤU TRÚC CHƯƠNG TRÌNH C 1-4</vt:lpstr>
      <vt:lpstr>CẤU TRÚC CHƯƠNG TRÌNH C 2-4</vt:lpstr>
      <vt:lpstr>CẤU TRÚC CHƯƠNG TRÌNH C 3-4</vt:lpstr>
      <vt:lpstr>CẤU TRÚC CHƯƠNG TRÌNH C 4-4</vt:lpstr>
      <vt:lpstr>THƯ VIỆN C</vt:lpstr>
      <vt:lpstr>BIÊN DỊCH VÀ THI HÀNH CHƯƠNG TRÌNH</vt:lpstr>
      <vt:lpstr>CÁC BƯỚC GIẢI QUYẾT VẤN ĐỀ 1-2</vt:lpstr>
      <vt:lpstr>CÁC BƯỚC GIẢI QUYẾT VẤN ĐỀ 2-2</vt:lpstr>
      <vt:lpstr>MÃ GIẢ (PSEUDOCODE)</vt:lpstr>
      <vt:lpstr>LƯU ĐỒ (FLOWCHARTS)</vt:lpstr>
      <vt:lpstr>BIỂU TƯỢNG TRONG LƯU ĐỒ</vt:lpstr>
      <vt:lpstr>LƯU ĐỒ CỘNG HAI SỐ</vt:lpstr>
      <vt:lpstr>CẤU TRÚC IF</vt:lpstr>
      <vt:lpstr>CẤU TRÚC IF…ELSE</vt:lpstr>
      <vt:lpstr>ĐA ĐIỀU KIỆN SỬ DỤNG AND/OR</vt:lpstr>
      <vt:lpstr>CẤU TRÚC IF LỒNG NHAU 1-2</vt:lpstr>
      <vt:lpstr>CẤU TRÚC IF LỒNG NHAU 2-2</vt:lpstr>
      <vt:lpstr>VÒNG LẶP</vt:lpstr>
      <vt:lpstr>TÓM TẮT BÀI HỌC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</dc:creator>
  <cp:lastModifiedBy>luongit</cp:lastModifiedBy>
  <cp:revision>24</cp:revision>
  <dcterms:modified xsi:type="dcterms:W3CDTF">2018-09-20T06:57:56Z</dcterms:modified>
</cp:coreProperties>
</file>